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61"/>
  </p:notesMasterIdLst>
  <p:sldIdLst>
    <p:sldId id="257" r:id="rId5"/>
    <p:sldId id="474" r:id="rId6"/>
    <p:sldId id="475" r:id="rId7"/>
    <p:sldId id="454" r:id="rId8"/>
    <p:sldId id="476" r:id="rId9"/>
    <p:sldId id="540" r:id="rId10"/>
    <p:sldId id="539" r:id="rId11"/>
    <p:sldId id="477" r:id="rId12"/>
    <p:sldId id="491" r:id="rId13"/>
    <p:sldId id="486" r:id="rId14"/>
    <p:sldId id="487" r:id="rId15"/>
    <p:sldId id="488" r:id="rId16"/>
    <p:sldId id="496" r:id="rId17"/>
    <p:sldId id="497" r:id="rId18"/>
    <p:sldId id="506" r:id="rId19"/>
    <p:sldId id="498" r:id="rId20"/>
    <p:sldId id="492" r:id="rId21"/>
    <p:sldId id="493" r:id="rId22"/>
    <p:sldId id="494" r:id="rId23"/>
    <p:sldId id="499" r:id="rId24"/>
    <p:sldId id="478" r:id="rId25"/>
    <p:sldId id="479" r:id="rId26"/>
    <p:sldId id="500" r:id="rId27"/>
    <p:sldId id="508" r:id="rId28"/>
    <p:sldId id="501" r:id="rId29"/>
    <p:sldId id="502" r:id="rId30"/>
    <p:sldId id="480" r:id="rId31"/>
    <p:sldId id="517" r:id="rId32"/>
    <p:sldId id="481" r:id="rId33"/>
    <p:sldId id="516" r:id="rId34"/>
    <p:sldId id="514" r:id="rId35"/>
    <p:sldId id="518" r:id="rId36"/>
    <p:sldId id="519" r:id="rId37"/>
    <p:sldId id="520" r:id="rId38"/>
    <p:sldId id="515" r:id="rId39"/>
    <p:sldId id="521" r:id="rId40"/>
    <p:sldId id="526" r:id="rId41"/>
    <p:sldId id="522" r:id="rId42"/>
    <p:sldId id="524" r:id="rId43"/>
    <p:sldId id="525" r:id="rId44"/>
    <p:sldId id="523" r:id="rId45"/>
    <p:sldId id="482" r:id="rId46"/>
    <p:sldId id="483" r:id="rId47"/>
    <p:sldId id="484" r:id="rId48"/>
    <p:sldId id="485" r:id="rId49"/>
    <p:sldId id="531" r:id="rId50"/>
    <p:sldId id="532" r:id="rId51"/>
    <p:sldId id="533" r:id="rId52"/>
    <p:sldId id="527" r:id="rId53"/>
    <p:sldId id="528" r:id="rId54"/>
    <p:sldId id="534" r:id="rId55"/>
    <p:sldId id="535" r:id="rId56"/>
    <p:sldId id="538" r:id="rId57"/>
    <p:sldId id="536" r:id="rId58"/>
    <p:sldId id="530" r:id="rId59"/>
    <p:sldId id="351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36" userDrawn="1">
          <p15:clr>
            <a:srgbClr val="A4A3A4"/>
          </p15:clr>
        </p15:guide>
        <p15:guide id="2" pos="1459" userDrawn="1">
          <p15:clr>
            <a:srgbClr val="A4A3A4"/>
          </p15:clr>
        </p15:guide>
        <p15:guide id="3" orient="horz" pos="3022" userDrawn="1">
          <p15:clr>
            <a:srgbClr val="A4A3A4"/>
          </p15:clr>
        </p15:guide>
        <p15:guide id="4" pos="2026" userDrawn="1">
          <p15:clr>
            <a:srgbClr val="A4A3A4"/>
          </p15:clr>
        </p15:guide>
        <p15:guide id="5" pos="1209" userDrawn="1">
          <p15:clr>
            <a:srgbClr val="A4A3A4"/>
          </p15:clr>
        </p15:guide>
        <p15:guide id="6" orient="horz" pos="2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A6"/>
    <a:srgbClr val="BB7DDD"/>
    <a:srgbClr val="00BEC3"/>
    <a:srgbClr val="F8766D"/>
    <a:srgbClr val="FE5844"/>
    <a:srgbClr val="0096FF"/>
    <a:srgbClr val="0000FF"/>
    <a:srgbClr val="FF00FF"/>
    <a:srgbClr val="3281F6"/>
    <a:srgbClr val="69D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80C454-53DB-4DDA-93C5-495C24BB6113}" v="4282" dt="2023-02-02T06:56:09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5" autoAdjust="0"/>
    <p:restoredTop sz="94456"/>
  </p:normalViewPr>
  <p:slideViewPr>
    <p:cSldViewPr snapToGrid="0">
      <p:cViewPr>
        <p:scale>
          <a:sx n="125" d="100"/>
          <a:sy n="125" d="100"/>
        </p:scale>
        <p:origin x="96" y="114"/>
      </p:cViewPr>
      <p:guideLst>
        <p:guide orient="horz" pos="2636"/>
        <p:guide pos="1459"/>
        <p:guide orient="horz" pos="3022"/>
        <p:guide pos="2026"/>
        <p:guide pos="1209"/>
        <p:guide orient="horz" pos="2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06:07:2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1 844 24575,'209'0'0,"284"-35"0,239-116 0,-190 31 0,390-66 0,-461 82 0,-352 71 0,214-92 0,-175 45-1365,-139 70-5461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08:45:2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24575,'12'2'0,"0"0"0,0 1 0,0 0 0,0 1 0,-1 1 0,0 0 0,0 0 0,14 9 0,0-1 0,-18-8 0,0-1 0,0 1 0,0 0 0,-1 1 0,0-1 0,0 2 0,0-1 0,-1 0 0,1 1 0,4 9 0,6 13 0,18 40 0,-14-26 0,23 47 0,50 146 0,-79-191 0,-3 0 0,-1 1 0,-2 0 0,-3 1 0,0 72 0,-43-185 0,38 64 0,-1 0 0,0 0 0,0 0 0,0 0 0,-1 1 0,1-1 0,0 0 0,-1 1 0,1-1 0,-1 1 0,1 0 0,-3-2 0,-2 6 0,6 16 0,1-13 0,1 0 0,0 0 0,0 0 0,0 0 0,1 0 0,0 0 0,0-1 0,0 0 0,1 1 0,0-1 0,5 5 0,1 0 0,0 0 0,1 0 0,24 15 0,-34-24 0,0 0 0,0 0 0,1 0 0,-1-1 0,0 1 0,1 0 0,-1-1 0,0 1 0,1-1 0,-1 0 0,1 1 0,-1-1 0,1 0 0,-1 0 0,1 0 0,-1 0 0,0 0 0,1 0 0,-1 0 0,1-1 0,-1 1 0,1 0 0,-1-1 0,0 1 0,1-1 0,-1 0 0,0 1 0,1-1 0,-1 0 0,0 0 0,0 0 0,0 0 0,0 0 0,0 0 0,0 0 0,0 0 0,2-3 0,2-4 0,0-1 0,0-1 0,-1 1 0,5-17 0,2-1 0,-1 7 0,-5 11 0,0 0 0,-1-1 0,0 1 0,4-19 0,-8 27 0,0 0 0,0 0 0,0 1 0,0-1 0,0 0 0,-1 0 0,1 0 0,0 1 0,-1-1 0,1 0 0,-1 0 0,1 1 0,-1-1 0,1 0 0,-1 1 0,1-1 0,-1 1 0,1-1 0,-1 0 0,0 1 0,0-1 0,1 1 0,-1 0 0,0-1 0,1 1 0,-1 0 0,0-1 0,0 1 0,0 0 0,0 0 0,1 0 0,-1 0 0,0-1 0,0 1 0,0 0 0,-1 1 0,-38-1 0,33 0 0,-156 5-1365,152-5-5461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09:14:31.374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3475 0 24575,'-10'1'0,"0"0"0,0 0 0,1 1 0,-1 0 0,0 0 0,0 1 0,-17 9 0,-62 39 0,16-8 0,-190 66 0,185-82 0,1 4 0,-118 67 0,124-58 0,-95 37 0,-56 31 0,-283 152 0,223-121 0,-132 37 0,115-55 0,221-84 0,-130 81 0,120-62-682,-167 78-1,240-127-6143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09:14:41.267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0 1936 24575,'2'-3'0,"0"1"0,0 0 0,0 0 0,0-1 0,0 1 0,0 0 0,0 1 0,1-1 0,-1 0 0,1 1 0,-1-1 0,1 1 0,0 0 0,0 0 0,3-1 0,1-2 0,64-28 0,144-45 0,81 1 0,-105 30 0,541-109 0,-680 145 0,190-24 0,24-6 0,-25-7 0,-180 33 0,-19 6 0,48-17 0,59-17 0,-14 6 0,404-130 0,-399 122 0,45-15 0,282-52 0,-348 93 0,25-3 0,228-62 0,14-2 0,-228 56 0,280-44 0,-305 64 0,-92 8 0,1-2 0,-1-1 0,66-17 0,156-36 0,-106 26 0,33-28 0,-34 8 0,18 12 0,191-16 0,85-17 0,12-26 0,-257 45-416,-170 43-533,-5 2-5877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09:26:29.830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1298 1 24575,'-19'14'0,"2"0"0,0 2 0,0 0 0,-17 23 0,-27 27 0,-270 234 0,295-262 0,-36 47 0,47-53 0,-1-1 0,-1-2 0,-41 35 0,33-34 0,1 1 0,1 2 0,-28 37 0,-198 272 0,143-195-1365,107-136-5461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08:22:2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1113 1 24575,'-4'2'0,"-1"0"0,1 0 0,-1 1 0,1 0 0,0-1 0,0 1 0,0 1 0,1-1 0,-1 1 0,1-1 0,-1 1 0,-3 7 0,-3 1 0,-23 25 0,3 2 0,1 1 0,-33 62 0,-57 139 0,66-129 0,-136 252 0,82-168 0,-119 309 0,177-343 0,-39 225 0,79-341 0,8-41 0,-9 34 0,10-38 0,-1 0 0,1 0 0,0 1 0,-1-1 0,1 0 0,-1 0 0,1 0 0,-1 0 0,0 0 0,1 0 0,-1 0 0,0 0 0,0 0 0,0 0 0,0 0 0,0 0 0,0 0 0,0-1 0,0 1 0,0 0 0,0-1 0,0 1 0,0-1 0,0 1 0,-2-1 0,2 0-42,0-1 0,0 1 0,0-1 0,0 0 0,0 1 0,0-1 0,0 0-1,0 0 1,1 0 0,-1 0 0,0 0 0,1 0 0,-1 0 0,0 0 0,1 0 0,-1 0 0,1 0-1,0 0 1,-1 0 0,1 0 0,0 0 0,0-1 0,-1-1 0,1 1-313,-5-21-6471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08:22:2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24575,'-2'54'0,"0"-38"0,1 0 0,1 0 0,0 0 0,1 0 0,1 0 0,0 0 0,8 27 0,-9-41 0,0 1 0,0-1 0,1 0 0,-1 0 0,0 0 0,1 0 0,0 0 0,-1 0 0,1 0 0,0-1 0,0 1 0,0 0 0,0-1 0,0 0 0,0 1 0,0-1 0,1 0 0,-1 0 0,5 1 0,-2-1 0,0 0 0,1-1 0,-1 1 0,0-1 0,1 0 0,-1-1 0,0 1 0,11-4 0,2-1 0,0-1 0,0-1 0,-1 0 0,19-12 0,36-26-1365,-56 32-5461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08:22:3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24575,'4'0'0,"0"1"0,-1-1 0,1 1 0,0 0 0,-1 0 0,1 0 0,-1 1 0,1 0 0,-1-1 0,1 1 0,-1 0 0,0 0 0,0 1 0,0-1 0,0 1 0,-1-1 0,1 1 0,2 3 0,6 8 0,-1 1 0,14 26 0,-12-19 0,14 27 0,-2 2 0,-2 0 0,28 98 0,17 170 0,-28 12 0,23 123 0,46 99 0,-102-525 0,-2 1 0,0-1 0,-2 1 0,-2 0 0,-3 44 0,3-72 0,-1 1 0,1-1 0,0 0 0,0 1 0,-1-1 0,1 0 0,-1 0 0,1 1 0,-1-1 0,0 0 0,1 0 0,-1 0 0,0 0 0,0 0 0,0 0 0,0 0 0,0 0 0,0 0 0,0 0 0,0 0 0,0-1 0,0 1 0,0 0 0,-2 0 0,0 0 0,0-1 0,0 1 0,0-1 0,1 0 0,-1 1 0,0-1 0,0-1 0,0 1 0,0 0 0,-5-2 0,-6-2 0,0-1 0,0 0 0,-18-11 0,28 14 0,-30-20 0,29 18 0,1 0 0,-2 0 0,1 1 0,0 0 0,-1 0 0,1 0 0,-9-3 0,13 6 0,1 0 0,0 0 0,0 0 0,0 0 0,-1 0 0,1 0 0,0 0 0,0 0 0,0 0 0,0 0 0,-1 0 0,1 0 0,0 0 0,0 0 0,0 0 0,0 0 0,-1 0 0,1 0 0,0 1 0,0-1 0,0 0 0,0 0 0,-1 0 0,1 0 0,0 0 0,0 0 0,0 0 0,0 0 0,0 1 0,0-1 0,-1 0 0,1 0 0,0 0 0,0 0 0,0 1 0,0-1 0,0 0 0,0 0 0,0 0 0,0 0 0,0 1 0,0-1 0,0 0 0,0 0 0,0 0 0,0 0 0,0 1 0,0-1 0,0 0 0,0 0 0,0 0 0,0 1 0,6 14 0,11 13 0,-11-21 0,1 0 0,0 0 0,0 0 0,0-1 0,1 0 0,0 0 0,0-1 0,0 0 0,1 0 0,0-1 0,0-1 0,12 5 0,4-1 0,-1-1 0,1-1 0,42 3 0,-57-8 0,0-1 0,0 0 0,0 0 0,0-1 0,-1 0 0,1-1 0,0 0 0,-1 0 0,1-1 0,-1-1 0,0 1 0,-1-1 0,1-1 0,-1 0 0,9-7 0,14-15 0,-1-1 0,35-44 0,-40 45 0,41-59-1365,-51 68-5461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08:22:2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1113 1 24575,'-4'2'0,"-1"0"0,1 0 0,-1 1 0,1 0 0,0-1 0,0 1 0,0 1 0,1-1 0,-1 1 0,1-1 0,-1 1 0,-3 7 0,-3 1 0,-23 25 0,3 2 0,1 1 0,-33 62 0,-57 139 0,66-129 0,-136 252 0,82-168 0,-119 309 0,177-343 0,-39 225 0,79-341 0,8-41 0,-9 34 0,10-38 0,-1 0 0,1 0 0,0 1 0,-1-1 0,1 0 0,-1 0 0,1 0 0,-1 0 0,0 0 0,1 0 0,-1 0 0,0 0 0,0 0 0,0 0 0,0 0 0,0 0 0,0 0 0,0-1 0,0 1 0,0 0 0,0-1 0,0 1 0,0-1 0,0 1 0,-2-1 0,2 0-42,0-1 0,0 1 0,0-1 0,0 0 0,0 1 0,0-1 0,0 0-1,0 0 1,1 0 0,-1 0 0,0 0 0,1 0 0,-1 0 0,0 0 0,1 0 0,-1 0 0,1 0-1,0 0 1,-1 0 0,1 0 0,0 0 0,0-1 0,-1-1 0,1 1-313,-5-21-6471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08:22:2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24575,'-2'54'0,"0"-38"0,1 0 0,1 0 0,0 0 0,1 0 0,1 0 0,0 0 0,8 27 0,-9-41 0,0 1 0,0-1 0,1 0 0,-1 0 0,0 0 0,1 0 0,0 0 0,-1 0 0,1 0 0,0-1 0,0 1 0,0 0 0,0-1 0,0 0 0,0 1 0,0-1 0,1 0 0,-1 0 0,5 1 0,-2-1 0,0 0 0,1-1 0,-1 1 0,0-1 0,1 0 0,-1-1 0,0 1 0,11-4 0,2-1 0,0-1 0,0-1 0,-1 0 0,19-12 0,36-26-1365,-56 32-5461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08:22:3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24575,'4'0'0,"0"1"0,-1-1 0,1 1 0,0 0 0,-1 0 0,1 0 0,-1 1 0,1 0 0,-1-1 0,1 1 0,-1 0 0,0 0 0,0 1 0,0-1 0,0 1 0,-1-1 0,1 1 0,2 3 0,6 8 0,-1 1 0,14 26 0,-12-19 0,14 27 0,-2 2 0,-2 0 0,28 98 0,17 170 0,-28 12 0,23 123 0,46 99 0,-102-525 0,-2 1 0,0-1 0,-2 1 0,-2 0 0,-3 44 0,3-72 0,-1 1 0,1-1 0,0 0 0,0 1 0,-1-1 0,1 0 0,-1 0 0,1 1 0,-1-1 0,0 0 0,1 0 0,-1 0 0,0 0 0,0 0 0,0 0 0,0 0 0,0 0 0,0 0 0,0 0 0,0 0 0,0-1 0,0 1 0,0 0 0,-2 0 0,0 0 0,0-1 0,0 1 0,0-1 0,1 0 0,-1 1 0,0-1 0,0-1 0,0 1 0,0 0 0,-5-2 0,-6-2 0,0-1 0,0 0 0,-18-11 0,28 14 0,-30-20 0,29 18 0,1 0 0,-2 0 0,1 1 0,0 0 0,-1 0 0,1 0 0,-9-3 0,13 6 0,1 0 0,0 0 0,0 0 0,0 0 0,-1 0 0,1 0 0,0 0 0,0 0 0,0 0 0,0 0 0,-1 0 0,1 0 0,0 0 0,0 0 0,0 0 0,0 0 0,-1 0 0,1 0 0,0 1 0,0-1 0,0 0 0,0 0 0,-1 0 0,1 0 0,0 0 0,0 0 0,0 0 0,0 0 0,0 1 0,0-1 0,-1 0 0,1 0 0,0 0 0,0 0 0,0 1 0,0-1 0,0 0 0,0 0 0,0 0 0,0 0 0,0 1 0,0-1 0,0 0 0,0 0 0,0 0 0,0 0 0,0 1 0,0-1 0,0 0 0,0 0 0,0 0 0,0 1 0,6 14 0,11 13 0,-11-21 0,1 0 0,0 0 0,0 0 0,0-1 0,1 0 0,0 0 0,0-1 0,0 0 0,1 0 0,0-1 0,0-1 0,12 5 0,4-1 0,-1-1 0,1-1 0,42 3 0,-57-8 0,0-1 0,0 0 0,0 0 0,0-1 0,-1 0 0,1-1 0,0 0 0,-1 0 0,1-1 0,-1-1 0,0 1 0,-1-1 0,1-1 0,-1 0 0,9-7 0,14-15 0,-1-1 0,35-44 0,-40 45 0,41-59-1365,-51 68-5461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06:07:2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24575,'26'1'0,"0"2"0,0 1 0,42 13 0,-17-5 0,-49-12 0,1 1 0,0-1 0,0 1 0,-1 0 0,1-1 0,0 1 0,-1 1 0,1-1 0,-1 0 0,1 1 0,-1-1 0,0 1 0,0-1 0,0 1 0,0 0 0,0 0 0,0 0 0,0 1 0,0-1 0,-1 0 0,1 0 0,-1 1 0,0-1 0,1 1 0,-1 0 0,1 3 0,-2 0 0,0-1 0,0 0 0,0 0 0,-1 0 0,0 0 0,0 0 0,0 0 0,0 0 0,-1 0 0,0-1 0,0 1 0,0 0 0,-6 7 0,-2 5 0,-2-1 0,0 0 0,-1-1 0,-1-1 0,0 0 0,-23 18 0,-104 61 0,140-92 0,0-1 0,0 1 0,0 0 0,0-1 0,0 1 0,0-1 0,0 1 0,0-1 0,0 0 0,0 1 0,0-1 0,-1 0 0,1 0 0,0 1 0,0-1 0,0 0 0,-1 0 0,1-1 0,0 1 0,0 0 0,0 0 0,0 0 0,-1-1 0,1 1 0,0-1 0,-1 0 0,0 0 0,1-1 0,-1 0 0,1 1 0,0-1 0,0 0 0,0 1 0,0-1 0,0 0 0,0 0 0,1 0 0,-1 0 0,0 0 0,1 0 0,-1-3 0,-1-12 0,1 0 0,1 0 0,2-19 0,-1 19 0,0-10-341,1 1 0,2-1-1,12-45 1,-8 48-6485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08:22:2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1113 1 24575,'-4'2'0,"-1"0"0,1 0 0,-1 1 0,1 0 0,0-1 0,0 1 0,0 1 0,1-1 0,-1 1 0,1-1 0,-1 1 0,-3 7 0,-3 1 0,-23 25 0,3 2 0,1 1 0,-33 62 0,-57 139 0,66-129 0,-136 252 0,82-168 0,-119 309 0,177-343 0,-39 225 0,79-341 0,8-41 0,-9 34 0,10-38 0,-1 0 0,1 0 0,0 1 0,-1-1 0,1 0 0,-1 0 0,1 0 0,-1 0 0,0 0 0,1 0 0,-1 0 0,0 0 0,0 0 0,0 0 0,0 0 0,0 0 0,0 0 0,0-1 0,0 1 0,0 0 0,0-1 0,0 1 0,0-1 0,0 1 0,-2-1 0,2 0-42,0-1 0,0 1 0,0-1 0,0 0 0,0 1 0,0-1 0,0 0-1,0 0 1,1 0 0,-1 0 0,0 0 0,1 0 0,-1 0 0,0 0 0,1 0 0,-1 0 0,1 0-1,0 0 1,-1 0 0,1 0 0,0 0 0,0-1 0,-1-1 0,1 1-313,-5-21-6471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08:22:2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24575,'-2'54'0,"0"-38"0,1 0 0,1 0 0,0 0 0,1 0 0,1 0 0,0 0 0,8 27 0,-9-41 0,0 1 0,0-1 0,1 0 0,-1 0 0,0 0 0,1 0 0,0 0 0,-1 0 0,1 0 0,0-1 0,0 1 0,0 0 0,0-1 0,0 0 0,0 1 0,0-1 0,1 0 0,-1 0 0,5 1 0,-2-1 0,0 0 0,1-1 0,-1 1 0,0-1 0,1 0 0,-1-1 0,0 1 0,11-4 0,2-1 0,0-1 0,0-1 0,-1 0 0,19-12 0,36-26-1365,-56 32-5461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08:22:3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24575,'4'0'0,"0"1"0,-1-1 0,1 1 0,0 0 0,-1 0 0,1 0 0,-1 1 0,1 0 0,-1-1 0,1 1 0,-1 0 0,0 0 0,0 1 0,0-1 0,0 1 0,-1-1 0,1 1 0,2 3 0,6 8 0,-1 1 0,14 26 0,-12-19 0,14 27 0,-2 2 0,-2 0 0,28 98 0,17 170 0,-28 12 0,23 123 0,46 99 0,-102-525 0,-2 1 0,0-1 0,-2 1 0,-2 0 0,-3 44 0,3-72 0,-1 1 0,1-1 0,0 0 0,0 1 0,-1-1 0,1 0 0,-1 0 0,1 1 0,-1-1 0,0 0 0,1 0 0,-1 0 0,0 0 0,0 0 0,0 0 0,0 0 0,0 0 0,0 0 0,0 0 0,0 0 0,0-1 0,0 1 0,0 0 0,-2 0 0,0 0 0,0-1 0,0 1 0,0-1 0,1 0 0,-1 1 0,0-1 0,0-1 0,0 1 0,0 0 0,-5-2 0,-6-2 0,0-1 0,0 0 0,-18-11 0,28 14 0,-30-20 0,29 18 0,1 0 0,-2 0 0,1 1 0,0 0 0,-1 0 0,1 0 0,-9-3 0,13 6 0,1 0 0,0 0 0,0 0 0,0 0 0,-1 0 0,1 0 0,0 0 0,0 0 0,0 0 0,0 0 0,-1 0 0,1 0 0,0 0 0,0 0 0,0 0 0,0 0 0,-1 0 0,1 0 0,0 1 0,0-1 0,0 0 0,0 0 0,-1 0 0,1 0 0,0 0 0,0 0 0,0 0 0,0 0 0,0 1 0,0-1 0,-1 0 0,1 0 0,0 0 0,0 0 0,0 1 0,0-1 0,0 0 0,0 0 0,0 0 0,0 0 0,0 1 0,0-1 0,0 0 0,0 0 0,0 0 0,0 0 0,0 1 0,0-1 0,0 0 0,0 0 0,0 0 0,0 1 0,6 14 0,11 13 0,-11-21 0,1 0 0,0 0 0,0 0 0,0-1 0,1 0 0,0 0 0,0-1 0,0 0 0,1 0 0,0-1 0,0-1 0,12 5 0,4-1 0,-1-1 0,1-1 0,42 3 0,-57-8 0,0-1 0,0 0 0,0 0 0,0-1 0,-1 0 0,1-1 0,0 0 0,-1 0 0,1-1 0,-1-1 0,0 1 0,-1-1 0,1-1 0,-1 0 0,9-7 0,14-15 0,-1-1 0,35-44 0,-40 45 0,41-59-1365,-51 68-5461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06:23:0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1400 2078 24575,'-76'1'0,"0"0"0,-146-16 0,184 9 0,0-2 0,0-1 0,1-2 0,-56-25 0,33 10 0,-72-18 0,112 35 0,0 0 0,0-1 0,1-1 0,0-1 0,1-1 0,-21-18 0,-30-20 0,52 38 0,0 0 0,1-1 0,0 0 0,1-2 0,1 0 0,-24-34 0,-57-116 0,44 71 0,35 66 0,0-1 0,-16-46 0,26 58 0,2 1 0,0-1 0,0 0 0,2-1 0,0 1 0,2-21 0,0 2 0,0-2 0,7-47 0,-5 73 0,0 0 0,1 0 0,1 1 0,0 0 0,1-1 0,0 1 0,11-18 0,22-26 0,2 2 0,60-62 0,106-88 0,-168 168 0,-7 9 0,1 0 0,2 2 0,0 2 0,1 1 0,47-21 0,197-68 0,-258 104 0,26-11 0,-23 8 0,0 2 0,0 0 0,1 1 0,0 1 0,0 1 0,43-1 0,194 16 0,-215-4 0,0 1 0,-1 3 0,68 23 0,-97-27 0,-1 1 0,0 0 0,0 1 0,-1 1 0,0 0 0,0 1 0,-1 0 0,17 17 0,50 46 0,-4 3 0,97 124 0,-95-101 0,27 39 0,-95-120 0,0 0 0,-2 1 0,0 1 0,-1-1 0,-2 1 0,0 0 0,0 1 0,-2 0 0,-1 0 0,-1 0 0,0 34 0,-3-29 0,-1-1 0,-1 1 0,-1-1 0,-1 0 0,-2 0 0,0-1 0,-2 0 0,-1 0 0,-14 26 0,-13 19 0,-72 119 0,92-168 0,-1 0 0,-1-2 0,0 0 0,-2-1 0,-39 26 0,-11 9 0,38-27 0,-2-1 0,0-2 0,-1-2 0,-65 27 0,-217 115 0,231-114 0,77-42 0,0-1 0,0 0 0,-1-1 0,1-1 0,-1 1 0,0-2 0,-14 3 0,21-5 0,0 1 0,0-1 0,0 0 0,0-1 0,0 1 0,0-1 0,0 1 0,0-1 0,0 0 0,0-1 0,1 1 0,-1-1 0,0 1 0,1-1 0,-1 0 0,1 0 0,0-1 0,0 1 0,0-1 0,0 0 0,0 0 0,0 0 0,-3-5 0,-9-16-1365,2 0-5461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06:23:11.7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109 317 24575,'-6'0'0,"0"0"0,-1 0 0,1-1 0,0 1 0,0-1 0,0-1 0,0 1 0,0-1 0,0 0 0,-8-4 0,11 4 0,1-1 0,-1 1 0,1 0 0,-1-1 0,1 1 0,0-1 0,0 0 0,0 0 0,0 0 0,0 0 0,1 0 0,0 0 0,-1 0 0,1-1 0,0 1 0,1 0 0,-1-1 0,0 1 0,1-1 0,0-4 0,-1-2 0,1-1 0,1 1 0,0-1 0,0 1 0,1-1 0,0 1 0,1 0 0,0-1 0,0 1 0,1 1 0,1-1 0,0 1 0,0-1 0,1 1 0,0 1 0,0-1 0,1 1 0,0 0 0,0 1 0,1 0 0,0 0 0,15-10 0,-21 16 0,0-1 0,-1 1 0,1 0 0,0 0 0,0 0 0,0 0 0,0 0 0,0 0 0,0 1 0,0-1 0,0 1 0,0-1 0,0 1 0,0 0 0,0 0 0,0 0 0,0 0 0,1 0 0,-1 0 0,0 0 0,0 1 0,0-1 0,0 1 0,0 0 0,0 0 0,0-1 0,0 1 0,0 0 0,-1 1 0,1-1 0,0 0 0,-1 0 0,1 1 0,-1-1 0,1 1 0,1 1 0,3 7 0,0 0 0,-1 0 0,0 1 0,0-1 0,4 20 0,4 4 0,-8-22 0,-1 0 0,-1 1 0,0-1 0,0 0 0,-1 1 0,-1 0 0,1 20 0,-3-29 0,1-1 0,0 0 0,-1 1 0,1-1 0,-1 0 0,0 0 0,0 0 0,0 1 0,-1-1 0,1 0 0,-1 0 0,1-1 0,-1 1 0,-4 4 0,4-5 0,0-1 0,0 1 0,0-1 0,-1 0 0,1 0 0,0 1 0,-1-2 0,1 1 0,-1 0 0,0 0 0,1-1 0,-1 0 0,1 1 0,-1-1 0,0 0 0,1 0 0,-1 0 0,1-1 0,-1 1 0,0-1 0,-3-1 0,-24-11-1365,20 4-5461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06:23:13.1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62 26 24575,'-2'0'0,"0"0"0,0 0 0,0 1 0,0-1 0,0 0 0,0 1 0,0 0 0,0-1 0,0 1 0,0 0 0,0 0 0,1 0 0,-1 0 0,0 0 0,1 1 0,-1-1 0,1 0 0,-1 1 0,1-1 0,-2 3 0,0 0 0,1 0 0,-1 1 0,1-1 0,0 1 0,1-1 0,-1 1 0,1 0 0,-1 6 0,0 1 0,0 0 0,2 1 0,0-1 0,0 0 0,1 0 0,3 15 0,-4-22 0,1 0 0,1-1 0,-1 1 0,1-1 0,-1 1 0,1-1 0,0 1 0,1-1 0,-1 0 0,1 0 0,0 0 0,0 0 0,0-1 0,0 1 0,1-1 0,4 4 0,-3-4 0,1-1 0,0 1 0,0-1 0,0 0 0,0-1 0,0 1 0,1-1 0,-1 0 0,0-1 0,1 1 0,10-2 0,-6 0 0,0 1 0,0-2 0,-1 0 0,1 0 0,-1-1 0,1 0 0,-1-1 0,0 0 0,0 0 0,-1-1 0,18-12 0,-22 13 0,1 0 0,-1-1 0,0 1 0,0-1 0,-1-1 0,0 1 0,0-1 0,0 1 0,0-1 0,-1 0 0,0-1 0,0 1 0,-1 0 0,0-1 0,0 0 0,0 1 0,-1-1 0,0 0 0,1-12 0,-2 13 0,0 0 0,0 0 0,0 1 0,-1-1 0,0 0 0,0 0 0,-1 0 0,1 1 0,-1-1 0,0 0 0,-5-7 0,5 10 0,0 1 0,-1-1 0,1 1 0,-1-1 0,0 1 0,0 0 0,1 0 0,-1 0 0,-1 1 0,1-1 0,0 1 0,0 0 0,0-1 0,-1 2 0,1-1 0,-1 0 0,1 1 0,-1-1 0,1 1 0,-7 0 0,-5 1 17,1 0 0,-1 0-1,0 2 1,1-1 0,-1 2 0,-14 5-1,-81 38-1404,107-46 1294,-13 7-6732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06:23:16.6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93 114 24575,'-4'0'0,"1"0"0,-1 1 0,1-1 0,-1 1 0,1-1 0,-1 1 0,1 0 0,0 0 0,-1 1 0,1-1 0,0 1 0,0-1 0,0 1 0,0 0 0,0 0 0,0 1 0,1-1 0,-1 0 0,-3 5 0,3-2 0,0 0 0,0-1 0,1 2 0,-1-1 0,1 0 0,0 0 0,0 1 0,1-1 0,0 1 0,0 0 0,-1 8 0,2-7 0,-1 0 0,1 0 0,0 0 0,1-1 0,0 1 0,0 0 0,0 0 0,1 0 0,0 0 0,1-1 0,-1 1 0,1-1 0,0 0 0,1 0 0,-1 0 0,1 0 0,0-1 0,1 1 0,0-1 0,7 7 0,-8-10 0,-1 0 0,1 0 0,0 0 0,-1-1 0,1 1 0,0-1 0,0 0 0,0 0 0,0-1 0,0 1 0,0-1 0,0 0 0,1 0 0,-1 0 0,0 0 0,0-1 0,0 0 0,0 0 0,0 0 0,0 0 0,-1 0 0,1-1 0,0 0 0,-1 0 0,1 0 0,-1 0 0,1 0 0,-1-1 0,0 0 0,0 1 0,4-6 0,2-2 0,1-1 0,-2 1 0,0-2 0,0 1 0,-1-1 0,0-1 0,9-24 0,0-3 0,13-36 0,-28 70 0,1 0 0,-1 1 0,0-1 0,0 0 0,-1 1 0,1-1 0,-2 0 0,1 0 0,0 0 0,-3-9 0,2 13 5,-1-1-1,1 1 0,-1 0 0,1 0 1,-1 0-1,0 0 0,0 1 0,0-1 1,0 0-1,0 1 0,0-1 1,0 1-1,0 0 0,-1 0 0,1-1 1,0 2-1,-1-1 0,1 0 0,-1 0 1,1 1-1,-1-1 0,0 1 1,1 0-1,-1 0 0,1 0 0,-1 0 1,-4 1-1,-8 0-375,1 1-1,0 0 1,-22 6 0,17-2-6455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06:23:17.8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67 8 24575,'-2'0'0,"0"0"0,0 0 0,0 0 0,0 1 0,0-1 0,0 1 0,0 0 0,0-1 0,0 1 0,0 0 0,1 0 0,-1 0 0,0 0 0,1 0 0,-1 1 0,0-1 0,1 0 0,0 1 0,-1-1 0,-1 3 0,0 1 0,1-1 0,-1 1 0,1 0 0,0 0 0,0 0 0,0 0 0,-1 9 0,-1 6 0,2 1 0,0 40 0,2-52 0,0 0 0,1 0 0,0-1 0,0 1 0,1 0 0,0 0 0,0-1 0,1 1 0,6 13 0,-6-19 0,-1 1 0,1-1 0,0 1 0,0-1 0,0 0 0,0 0 0,1 0 0,-1 0 0,1-1 0,-1 1 0,1-1 0,0 0 0,0 0 0,0-1 0,0 1 0,1-1 0,-1 0 0,0 0 0,0 0 0,1 0 0,6-1 0,-4 1 0,1 0 0,-1-1 0,0 0 0,0-1 0,0 0 0,1 0 0,-1 0 0,0-1 0,0 0 0,-1 0 0,8-4 0,-9 3 0,0 0 0,-1 0 0,0-1 0,0 0 0,0 0 0,0 0 0,0 0 0,-1 0 0,0-1 0,0 0 0,0 1 0,0-1 0,-1 0 0,0 0 0,2-6 0,7-25 0,-1-1 0,8-63 0,-18 98 0,0-1 0,0 1 0,0-1 0,0 1 0,0-1 0,0 1 0,-1 0 0,1-1 0,-1 1 0,1-1 0,-1 1 0,0 0 0,0 0 0,0-1 0,0 1 0,-1 0 0,1 0 0,0 0 0,-1 0 0,1 1 0,-1-1 0,0 0 0,0 1 0,0-1 0,0 1 0,0-1 0,0 1 0,0 0 0,0 0 0,0 0 0,-1 0 0,1 0 0,0 1 0,-1-1 0,1 1 0,0-1 0,-1 1 0,-2 0 0,-3-1 0,-1 0 0,1 1 0,-1 0 0,1 1 0,-1 0 0,1 0 0,0 1 0,-1 0 0,1 0 0,-11 5 0,6 1-1365,3 1-5461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06:23:19.1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66 24575,'-3'0'0,"-1"1"0,0-1 0,0 1 0,0 0 0,0 0 0,0 0 0,1 1 0,-1-1 0,1 1 0,-1 0 0,1 0 0,-1 0 0,1 1 0,0-1 0,0 1 0,0-1 0,1 1 0,-1 0 0,1 0 0,-1 0 0,1 1 0,0-1 0,0 1 0,0-1 0,1 1 0,-1-1 0,1 1 0,-2 6 0,-2 12 0,0 0 0,1 0 0,-1 41 0,4-55 0,1-1 0,-1-1 0,1 1 0,1 0 0,-1 0 0,1-1 0,0 1 0,0 0 0,1-1 0,0 1 0,0-1 0,1 0 0,0 0 0,0 0 0,0 0 0,1 0 0,0-1 0,0 1 0,0-1 0,1 0 0,-1 0 0,1-1 0,0 1 0,1-1 0,-1 0 0,1 0 0,0-1 0,0 0 0,0 0 0,0 0 0,0-1 0,1 0 0,-1 0 0,14 2 0,-13-4 0,0 1 0,1-1 0,-1-1 0,0 1 0,0-1 0,0 0 0,0-1 0,0 0 0,0 0 0,0 0 0,0-1 0,-1 0 0,0 0 0,10-7 0,-11 7 0,-1-1 0,0 0 0,0 0 0,-1 0 0,1 0 0,-1-1 0,0 0 0,0 0 0,0 0 0,-1 0 0,1 0 0,-1 0 0,0 0 0,-1-1 0,0 1 0,0-1 0,0 1 0,0-1 0,-1-6 0,1-8 0,0-5 0,-1 0 0,-3-32 0,2 50 0,0 0 0,-1 0 0,0 0 0,0 0 0,-1 0 0,1 1 0,-1-1 0,-1 1 0,1 0 0,-1 0 0,0 0 0,-8-9 0,12 15-3,-16-16 44,0 1 0,-19-15 0,29 26-189,0 0-1,-1 0 1,1 1-1,-1-1 1,0 2-1,0-1 1,0 1-1,0 0 1,-15-2-1,4 2-6677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0:58:4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223 171 24575,'-9'1'0,"1"0"0,-1 0 0,1 1 0,0 0 0,-9 4 0,-33 6 0,44-11 0,-1 0 0,1 0 0,-1-1 0,1 0 0,-1-1 0,1 0 0,-1 0 0,1 0 0,-1 0 0,-7-4 0,11 3 0,1 1 0,-1-1 0,1 1 0,0-1 0,0 0 0,0 0 0,0 0 0,0 0 0,0-1 0,1 1 0,-1 0 0,1-1 0,-1 1 0,1-1 0,0 1 0,0-1 0,0 0 0,0 1 0,1-1 0,-1 0 0,1 0 0,-1 0 0,1 1 0,0-1 0,0 0 0,1-4 0,-1 2 0,0 0 0,1 0 0,0 0 0,0 0 0,0 0 0,0 0 0,1 0 0,0 0 0,0 1 0,0-1 0,0 0 0,1 1 0,0 0 0,0-1 0,0 1 0,0 1 0,1-1 0,0 0 0,-1 1 0,1 0 0,1-1 0,-1 2 0,0-1 0,1 0 0,-1 1 0,9-3 0,-6 3 0,-1 0 0,1 1 0,-1-1 0,1 2 0,0-1 0,-1 1 0,1 0 0,-1 0 0,1 1 0,0 0 0,-1 0 0,1 0 0,-1 1 0,0 0 0,1 0 0,-1 1 0,0 0 0,0 0 0,0 0 0,8 7 0,-12-8-31,0 0-1,0 0 0,0-1 0,-1 1 1,1 1-1,0-1 0,-1 0 0,0 0 0,1 1 1,-1-1-1,0 0 0,0 1 0,-1-1 1,1 1-1,0-1 0,-1 1 0,1 0 1,-1-1-1,0 1 0,0-1 0,0 1 1,0 0-1,-1-1 0,1 1 0,-1-1 1,1 1-1,-1-1 0,0 1 0,0-1 1,0 1-1,0-1 0,-1 0 0,1 1 1,0-1-1,-1 0 0,0 0 0,1 0 1,-1 0-1,0 0 0,0-1 0,0 1 1,-4 1-1,-10 6-6794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06:07:2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2758 0 24575,'-23'2'0,"0"1"0,0 1 0,0 1 0,1 1 0,-33 12 0,4-1 0,-1022 252 0,960-244 0,71-15 0,-20 3 0,-66 24 0,109-30 0,0 0 0,1 2 0,0 0 0,1 1 0,0 1 0,0 0 0,-25 24 0,11-7 0,-1-2 0,-2-1 0,0-1 0,-1-2 0,-2-1 0,-55 22 0,-238 66 0,122-46 0,176-49 0,26-10 0,1-2 0,-1 1 0,0-1 0,0 1 0,0-2 0,0 1 0,0-1 0,0 1 0,-10-1 0,15-1-47,0 0 0,1-1 0,-1 1 0,0 0 0,0-1 0,0 1 0,1-1 0,-1 1 0,0-1-1,0 1 1,1-1 0,-1 0 0,1 1 0,-1-1 0,0 0 0,1 1 0,-1-1 0,1 0 0,0 0 0,-1 0 0,1 1 0,-1-1-1,1 0 1,0 0 0,0 0 0,0 0 0,-1 0 0,1-1 0,-2-15-6779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0:58:4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24575,'-2'27'0,"-1"0"0,-1-1 0,-1 1 0,-1-1 0,-1 0 0,-13 27 0,2 1 0,-4 21 0,-20 133 0,8 80 0,32-260 0,-10 67 0,4-43 0,0 64 0,5-87 0,-1 0 0,-1 0 0,-2 0 0,-1 0 0,-1-1 0,-14 31 0,-9 29 0,30-84 0,-11 37 0,-14 71 0,25-98 0,1 0 0,0 0 0,1 0 0,0 1 0,1-1 0,1 0 0,0 0 0,1 0 0,5 15 0,0-2 0,1 0 0,1-1 0,1 0 0,2 0 0,1-2 0,0 1 0,2-2 0,1 0 0,20 22 0,-20-29 0,-3-1 0,0 0 0,1-2 0,1 1 0,0-2 0,1 0 0,1-1 0,-1 0 0,2-2 0,27 11 0,14 0 0,-39-11 0,1-2 0,0-1 0,0-1 0,41 5 0,235-7 0,-191-5 0,-103 2 0,0 0 0,0 0 0,0 0 0,0 0 0,0-1 0,0 0 0,0 0 0,0 0 0,0 0 0,-1-1 0,1 1 0,0-1 0,4-3 0,-7 4 0,0-1 0,1 0 0,-1 1 0,0-1 0,0 0 0,0 0 0,0 0 0,0 0 0,0 0 0,-1 0 0,1 0 0,-1 0 0,1-1 0,-1 1 0,0 0 0,0 0 0,0 0 0,0 0 0,0-1 0,0 1 0,-1 0 0,1 0 0,-1 0 0,1 0 0,-1 0 0,-1-2 0,-3-9 0,-1 0 0,0 0 0,-1 0 0,-1 1 0,0 0 0,-15-17 0,-11-17 0,33 46 0,1-1 0,0 1 0,-1-1 0,1 1 0,0-1 0,-1 1 0,1-1 0,0 1 0,0-1 0,-1 1 0,1-1 0,0 1 0,0-1 0,0 1 0,0-1 0,0 0 0,0 1 0,0-1 0,0 1 0,0-1 0,0 0 0,0 1 0,0-1 0,0 1 0,0-1 0,1 1 0,-1-1 0,0 1 0,0-1 0,1 1 0,-1-1 0,0 1 0,1-1 0,-1 1 0,0-1 0,1 1 0,0-1 0,26-7 0,36 9 0,-63-1 0,5 1 0,0-1 0,0 1 0,0 0 0,0 1 0,0-1 0,0 1 0,-1 0 0,1 0 0,0 1 0,5 3 0,-9-5 0,0 0 0,0 0 0,0 0 0,0 0 0,0 0 0,0 1 0,0-1 0,0 0 0,0 1 0,0-1 0,-1 1 0,1-1 0,-1 1 0,1-1 0,-1 1 0,1-1 0,-1 1 0,0-1 0,0 1 0,0-1 0,0 1 0,0 0 0,0-1 0,0 1 0,0-1 0,-1 1 0,1-1 0,-1 1 0,1-1 0,-1 1 0,1-1 0,-1 1 0,0-1 0,0 0 0,0 1 0,0-1 0,0 0 0,-1 2 0,-11 11 0,1-1 0,-2 0 0,-26 20 0,-12 12 0,25-21-44,18-17-176,1 0 0,0 0 0,0 1-1,1 0 1,-12 18 0,14-13-6606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0:58:45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223 171 24575,'-9'1'0,"1"0"0,-1 0 0,1 1 0,0 0 0,-9 4 0,-33 6 0,44-11 0,-1 0 0,1 0 0,-1-1 0,1 0 0,-1-1 0,1 0 0,-1 0 0,1 0 0,-1 0 0,-7-4 0,11 3 0,1 1 0,-1-1 0,1 1 0,0-1 0,0 0 0,0 0 0,0 0 0,0 0 0,0-1 0,1 1 0,-1 0 0,1-1 0,-1 1 0,1-1 0,0 1 0,0-1 0,0 0 0,0 1 0,1-1 0,-1 0 0,1 0 0,-1 0 0,1 1 0,0-1 0,0 0 0,1-4 0,-1 2 0,0 0 0,1 0 0,0 0 0,0 0 0,0 0 0,0 0 0,1 0 0,0 0 0,0 1 0,0-1 0,0 0 0,1 1 0,0 0 0,0-1 0,0 1 0,0 1 0,1-1 0,0 0 0,-1 1 0,1 0 0,1-1 0,-1 2 0,0-1 0,1 0 0,-1 1 0,9-3 0,-6 3 0,-1 0 0,1 1 0,-1-1 0,1 2 0,0-1 0,-1 1 0,1 0 0,-1 0 0,1 1 0,0 0 0,-1 0 0,1 0 0,-1 1 0,0 0 0,1 0 0,-1 1 0,0 0 0,0 0 0,0 0 0,8 7 0,-12-8-31,0 0-1,0 0 0,0-1 0,-1 1 1,1 1-1,0-1 0,-1 0 0,0 0 0,1 1 1,-1-1-1,0 0 0,0 1 0,-1-1 1,1 1-1,0-1 0,-1 1 0,1 0 1,-1-1-1,0 1 0,0-1 0,0 1 1,0 0-1,-1-1 0,1 1 0,-1-1 1,1 1-1,-1-1 0,0 1 0,0-1 1,0 1-1,0-1 0,-1 0 0,1 1 1,0-1-1,-1 0 0,0 0 0,1 0 1,-1 0-1,0 0 0,0-1 0,0 1 1,-4 1-1,-10 6-6794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0:58:4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 24575,'-2'27'0,"-1"0"0,-1-1 0,-1 1 0,-1-1 0,-1 0 0,-13 27 0,2 1 0,-4 21 0,-20 133 0,8 80 0,32-260 0,-10 67 0,4-43 0,0 64 0,5-87 0,-1 0 0,-1 0 0,-2 0 0,-1 0 0,-1-1 0,-14 31 0,-9 29 0,30-84 0,-11 37 0,-14 71 0,25-98 0,1 0 0,0 0 0,1 0 0,0 1 0,1-1 0,1 0 0,0 0 0,1 0 0,5 15 0,0-2 0,1 0 0,1-1 0,1 0 0,2 0 0,1-2 0,0 1 0,2-2 0,1 0 0,20 22 0,-20-29 0,-3-1 0,0 0 0,1-2 0,1 1 0,0-2 0,1 0 0,1-1 0,-1 0 0,2-2 0,27 11 0,14 0 0,-39-11 0,1-2 0,0-1 0,0-1 0,41 5 0,235-7 0,-191-5 0,-103 2 0,0 0 0,0 0 0,0 0 0,0 0 0,0-1 0,0 0 0,0 0 0,0 0 0,0 0 0,-1-1 0,1 1 0,0-1 0,4-3 0,-7 4 0,0-1 0,1 0 0,-1 1 0,0-1 0,0 0 0,0 0 0,0 0 0,0 0 0,0 0 0,-1 0 0,1 0 0,-1 0 0,1-1 0,-1 1 0,0 0 0,0 0 0,0 0 0,0 0 0,0-1 0,0 1 0,-1 0 0,1 0 0,-1 0 0,1 0 0,-1 0 0,-1-2 0,-3-9 0,-1 0 0,0 0 0,-1 0 0,-1 1 0,0 0 0,-15-17 0,-11-17 0,33 46 0,1-1 0,0 1 0,-1-1 0,1 1 0,0-1 0,-1 1 0,1-1 0,0 1 0,0-1 0,-1 1 0,1-1 0,0 1 0,0-1 0,0 1 0,0-1 0,0 0 0,0 1 0,0-1 0,0 1 0,0-1 0,0 0 0,0 1 0,0-1 0,0 1 0,0-1 0,1 1 0,-1-1 0,0 1 0,0-1 0,1 1 0,-1-1 0,0 1 0,1-1 0,-1 1 0,0-1 0,1 1 0,0-1 0,26-7 0,36 9 0,-63-1 0,5 1 0,0-1 0,0 1 0,0 0 0,0 1 0,0-1 0,0 1 0,-1 0 0,1 0 0,0 1 0,5 3 0,-9-5 0,0 0 0,0 0 0,0 0 0,0 0 0,0 0 0,0 1 0,0-1 0,0 0 0,0 1 0,0-1 0,-1 1 0,1-1 0,-1 1 0,1-1 0,-1 1 0,1-1 0,-1 1 0,0-1 0,0 1 0,0-1 0,0 1 0,0 0 0,0-1 0,0 1 0,0-1 0,-1 1 0,1-1 0,-1 1 0,1-1 0,-1 1 0,1-1 0,-1 1 0,0-1 0,0 0 0,0 1 0,0-1 0,0 0 0,-1 2 0,-11 11 0,1-1 0,-2 0 0,-26 20 0,-12 12 0,25-21-44,18-17-176,1 0 0,0 0 0,0 1-1,1 0 1,-12 18 0,14-13-6606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3:19:4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24575,'14'-9'0,"1"0"0,-2-1 0,23-21 0,-22 18 0,1 1 0,26-17 0,-9 12 0,0 3 0,0 0 0,1 3 0,1 0 0,0 2 0,0 2 0,42-4 0,-10 5 0,1 3 0,125 10 0,-146-2 0,0 2 0,-1 2 0,0 2 0,81 31 0,-101-32 0,0 2 0,-1 1 0,-1 1 0,0 1 0,-1 1 0,0 1 0,-1 0 0,-2 2 0,30 34 0,-21-19 0,-8-11 0,26 38 0,-43-56 0,1 1 0,-1-1 0,0 1 0,-1 0 0,1-1 0,-1 1 0,0 0 0,-1 1 0,1-1 0,-1 0 0,0 0 0,-1 1 0,0 7 0,0-12 0,0 0 0,-1 0 0,1 0 0,-1 0 0,1-1 0,-1 1 0,0 0 0,0 0 0,0 0 0,0 0 0,0-1 0,0 1 0,0 0 0,0-1 0,-1 1 0,1-1 0,-1 0 0,1 1 0,-1-1 0,0 0 0,1 0 0,-4 1 0,1 0 0,-1 0 0,0-1 0,1 0 0,-1 0 0,0 0 0,0-1 0,1 1 0,-1-1 0,-7-1 0,0 0 0,0-1 0,1 0 0,-1-1 0,1 0 0,-1-1 0,1 0 0,-12-7 0,18 8 0,0 0 0,1 0 0,-1-1 0,1 0 0,0 0 0,0 0 0,0 0 0,1 0 0,-1-1 0,1 0 0,0 0 0,1 0 0,-1 0 0,1 0 0,0 0 0,0-1 0,0 1 0,1-1 0,0 1 0,0-1 0,1 0 0,-1 1 0,1-1 0,0 0 0,1 0 0,-1 1 0,3-7 0,-1-1 0,1 0 0,1 0 0,0 0 0,1 1 0,1 0 0,0 0 0,0 0 0,1 0 0,1 1 0,11-14 0,-10 17 0,0 0 0,0 0 0,1 1 0,0 1 0,0 0 0,0 0 0,1 0 0,0 2 0,0-1 0,0 1 0,1 1 0,-1 0 0,1 1 0,0 0 0,0 1 0,17 0 0,22 1 0,0 2 0,76 14 0,-95-12 0,733 134 0,-763-137 0,39 4 0,-31-12 0,-16-14 0,-71-103 0,77 124 0,1 0 0,-1 0 0,0 0 0,0 0 0,0 0 0,0 0 0,0 0 0,0 0 0,0 0 0,1-1 0,-1 1 0,0 0 0,0 0 0,0 0 0,0 0 0,0 0 0,0 0 0,0 0 0,0 0 0,0 0 0,1 0 0,-1 0 0,0 0 0,0-1 0,0 1 0,0 0 0,0 0 0,0 0 0,0 0 0,0 0 0,0 0 0,0 0 0,0 0 0,0-1 0,0 1 0,0 0 0,0 0 0,0 0 0,0 0 0,0 0 0,0 0 0,0 0 0,0-1 0,0 1 0,0 0 0,0 0 0,0 0 0,0 0 0,0 0 0,0 0 0,0 0 0,-1 0 0,1-1 0,16 12 0,16 18 0,78 82 0,-108-110 0,-1 0 0,0 1 0,0-1 0,0 1 0,-1-1 0,1 1 0,0 0 0,0-1 0,-1 1 0,1 0 0,-1-1 0,0 1 0,1 0 0,-1 0 0,0-1 0,0 1 0,0 0 0,0 0 0,0-1 0,-1 1 0,1 0 0,-1 0 0,1-1 0,-1 1 0,1 0 0,-1-1 0,0 1 0,0-1 0,0 1 0,0-1 0,-2 3 0,-5 7 0,0-1 0,-1-1 0,-15 14 0,0 1 0,16-13-106,-15 17 337,22-27-306,1 0 1,-1 0-1,0 0 1,0 0-1,0 0 1,0 0-1,0-1 1,0 1-1,-1 0 1,1-1-1,0 1 1,0-1-1,0 1 1,-1-1-1,1 1 1,0-1-1,-1 0 1,1 0-1,-2 1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3:20:3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4 24575,'-35'-1'0,"22"-1"0,-1 2 0,1 0 0,0 0 0,0 1 0,-16 4 0,26-4 0,0 0 0,1 0 0,-1 0 0,0 0 0,1 0 0,-1 0 0,1 1 0,0-1 0,-1 1 0,1 0 0,0 0 0,0 0 0,0 0 0,0 0 0,1 0 0,-1 0 0,0 1 0,1-1 0,0 1 0,-1-1 0,1 1 0,0-1 0,0 1 0,1 0 0,-1 0 0,1-1 0,-1 1 0,1 0 0,0 4 0,1 234 0,2-89 0,-1-107 0,13 75 0,-7-76 0,2 84 0,-8-73 0,0-39 0,-1 0 0,-1 0 0,0 0 0,-1 0 0,-1 0 0,0 0 0,-6 18 0,5-28 0,0 0 0,0-1 0,-1 0 0,0 0 0,0 0 0,0 0 0,-1 0 0,1-1 0,-1 0 0,0 0 0,0 0 0,-1-1 0,1 1 0,-10 3 0,-1 0 0,-1-1 0,1 0 0,-1-1 0,-19 3 0,32-7 0,0-1 0,0 1 0,0 0 0,1 0 0,-1 0 0,0 1 0,1 0 0,-1-1 0,1 1 0,-5 3 0,8-5 0,0 1 0,0-1 0,-1 0 0,1 1 0,0-1 0,0 0 0,-1 1 0,1-1 0,0 0 0,0 1 0,0-1 0,0 0 0,0 1 0,0-1 0,0 1 0,0-1 0,0 0 0,0 1 0,0-1 0,0 1 0,0-1 0,0 0 0,0 1 0,0-1 0,0 0 0,0 1 0,0-1 0,1 1 0,-1-1 0,0 0 0,0 1 0,0-1 0,1 1 0,23 14 0,13-2 0,-28-10 0,-1 0 0,0 0 0,0 0 0,0 1 0,0 0 0,13 10 0,33 21 0,-43-29 0,-1 0 0,1 1 0,16 15 0,-23-18 0,-1 0 0,1 0 0,-1 0 0,0 1 0,0-1 0,-1 1 0,1 0 0,-1 0 0,0 0 0,0 0 0,-1 0 0,2 9 0,1 17 0,-2 1 0,-2 52 0,-1-54 0,1 1 0,2-1 0,5 34 0,2 17 0,-9-64 0,2 0 0,0 0 0,1 0 0,6 24 0,-1-9 0,-2 0 0,-1 1 0,-2 0 0,-1 0 0,-1 0 0,-6 44 0,3 17 0,-1 42 0,6 141 0,-3-274 0,1-1 0,-1 1 0,1-1 0,0 1 0,0-1 0,0 1 0,0-1 0,0 1 0,0-1 0,1 0 0,-1 0 0,1 0 0,-1 0 0,1 0 0,0 0 0,0 0 0,0 0 0,0-1 0,0 1 0,0-1 0,1 1 0,-1-1 0,0 0 0,1 0 0,-1 0 0,1 0 0,4 0 0,-1 1 0,0-1 0,0 0 0,0-1 0,0 0 0,0 0 0,0 0 0,0 0 0,0-1 0,0 0 0,0-1 0,7-1 0,-12 2-36,-1 1 0,1 0 0,0 0 1,-1 0-1,1-1 0,0 1 0,-1-1 0,1 1 0,-1 0 0,1-1 0,-1 1 0,1-1 0,-1 1 0,1-1 0,-1 1 0,1-1 0,-1 1 1,0-1-1,1 0 0,-1 1 0,0-1 0,1 0 0,-1 1 0,0-1 0,0 0 0,0 1 0,0-1 0,0 0 0,0 1 0,0-1 0,0 0 1,0 1-1,0-1 0,0 0 0,0 0 0,0 1 0,-1-2 0,-4-13-6790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3:20:3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24575,'-2'10'0,"0"0"0,0 0 0,-1 0 0,-1-1 0,1 1 0,-1-1 0,-1 0 0,0 0 0,0 0 0,-10 12 0,-12 22 0,-105 239 0,63-129 0,61-133 0,1 1 0,0 0 0,2 0 0,0 1 0,2 0 0,-2 28 0,5 134 0,1-173 0,5 61 0,4 0 0,21 82 0,-12-70 0,-4-24 0,2-1 0,51 112 0,-41-117 0,1-2 0,3-1 0,3-1 0,62 73 0,-67-96 0,1-1 0,1-1 0,1-2 0,1-1 0,1-2 0,38 17 0,75 48 0,-134-77 0,66 40 0,-71-44 0,-1-1 0,1 0 0,0-1 0,0 0 0,0 0 0,1 0 0,-1-1 0,16 0 0,-23-1 0,-1 0 0,1 0 0,0 0 0,-1 0 0,1 0 0,-1 0 0,1 0 0,-1 0 0,1 0 0,-1 0 0,1-1 0,-1 1 0,1 0 0,-1 0 0,1 0 0,-1-1 0,1 1 0,-1 0 0,1-1 0,-1 1 0,0 0 0,1-1 0,-1 1 0,1-1 0,-1 1 0,0 0 0,1-1 0,-1 1 0,0-1 0,0 1 0,0-1 0,1 1 0,-1-1 0,0 0 0,-6-21 0,-26-22 0,30 41 0,-11-16 0,12 12 0,12 11 0,14 7 0,26 14 0,-49-23 0,1-1 0,-1 0 0,0 1 0,0 0 0,1-1 0,-1 1 0,-1 0 0,1 0 0,0 0 0,0 0 0,-1 0 0,1 1 0,-1-1 0,0 1 0,2 2 0,-3-3 0,0 0 0,0 0 0,0-1 0,-1 1 0,1 0 0,0 0 0,-1-1 0,1 1 0,-1 0 0,0-1 0,1 1 0,-1-1 0,0 1 0,0-1 0,0 1 0,0-1 0,0 1 0,-3 1 0,-27 25 0,24-22 0,-20 18 0,18-14 0,0-1 0,-1-1 0,-1 0 0,1 0 0,-1-1 0,-17 9 0,27-16 0,0 0 0,0 0 0,0 0 0,1 0 0,-1 0 0,0 0 0,0 0 0,0 0 0,1-1 0,-1 1 0,0 0 0,0 0 0,0-1 0,1 1 0,-1-1 0,0 1 0,1 0 0,-1-1 0,0 1 0,1-1 0,-1 0 0,1 1 0,-1-1 0,1 0 0,-1 1 0,1-1 0,-1 0 0,1 1 0,-1-1 0,1 0 0,0 0 0,0 1 0,-1-1 0,1 0 0,0 0 0,0 0 0,0 1 0,0-1 0,0 0 0,0 0 0,0-1 0,-1-42 0,1 39 0,0-19-93,0 11-161,0 0-1,1-1 1,1 1-1,3-14 1,-1 15-6572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4:14:14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24575,'-1'120'0,"2"135"0,3-228 0,0 0 0,1-1 0,18 50 0,-12-44 0,10 58 0,-20-79 0,0 1 0,-1-1 0,-1 0 0,-2 17 0,3-24 0,-1 0 0,1 1 0,-1-1 0,-1 0 0,1 0 0,0 0 0,-1 0 0,0 0 0,0 0 0,0 0 0,0-1 0,-1 1 0,1-1 0,-5 5 0,6-7 0,-1 0 0,1-1 0,0 1 0,-1 0 0,1-1 0,-1 1 0,1-1 0,-1 1 0,1-1 0,-1 0 0,1 1 0,-1-1 0,1 0 0,-1 0 0,1 0 0,-1 0 0,1 0 0,-1-1 0,1 1 0,-1 0 0,1-1 0,-1 1 0,1-1 0,-1 0 0,1 1 0,0-1 0,-2-1 0,-35-34 0,35 33 0,0-1 0,1 1 0,-2 0 0,1-1 0,0 1 0,0 1 0,-1-1 0,0 1 0,1-1 0,-9-2 0,12 4 0,0 1 0,-1 0 0,1 0 0,-1 0 0,1 0 0,0 0 0,-1 0 0,1 0 0,-1 0 0,1 1 0,-1-1 0,1 0 0,0 0 0,-1 0 0,1 0 0,0 0 0,-1 1 0,1-1 0,-1 0 0,1 0 0,0 1 0,0-1 0,-1 0 0,1 1 0,0-1 0,-1 0 0,1 1 0,0-1 0,0 0 0,0 1 0,-1-1 0,1 0 0,0 1 0,0-1 0,0 1 0,0-1 0,0 0 0,0 1 0,0-1 0,0 1 0,0-1 0,0 1 0,0-1 0,0 0 0,0 1 0,0-1 0,0 1 0,0-1 0,0 0 0,0 1 0,1-1 0,-1 1 0,0-1 0,0 0 0,0 1 0,1-1 0,-1 0 0,0 1 0,0-1 0,1 1 0,13 25 0,-5-14 0,0 0 0,0-1 0,1 0 0,1-1 0,0 0 0,0 0 0,1-1 0,0-1 0,0 0 0,1-1 0,0 0 0,1-1 0,-1 0 0,21 5 0,-32-11 0,0 1 0,0-1 0,1 0 0,-1 0 0,0 0 0,1-1 0,-1 1 0,0 0 0,1-1 0,-1 1 0,0-1 0,0 0 0,0 0 0,1 0 0,-1 0 0,0 0 0,0 0 0,-1-1 0,1 1 0,0-1 0,0 1 0,-1-1 0,1 0 0,0 1 0,-1-1 0,0 0 0,2-3 0,3-7 0,0 1 0,-1-1 0,0 0 0,2-14 0,7-13 0,-12 37-59,0-1 0,0 0-1,0 0 1,0 1-1,1 0 1,-1-1 0,1 1-1,-1 0 1,1 0 0,0 0-1,0 0 1,0 1 0,0-1-1,0 1 1,0 0-1,0 0 1,1 0 0,-1 0-1,0 1 1,1-1 0,-1 1-1,6 0 1,12-1-6767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4:30:17.1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3570 4 24575,'-110'-2'0,"32"0"0,-112 11 0,127 3 0,0 3 0,-107 40 0,115-36 0,-344 142 0,335-129 0,2 2 0,1 3 0,2 3 0,-55 49 0,-260 269 0,333-316 0,-316 260 0,233-206 0,-127 130 0,87-53 0,-57 59 0,198-211 0,2 1 0,1 2 0,0 0 0,2 1 0,1 0 0,1 2 0,1 0 0,-15 41 0,-7 19 0,-3-2 0,-70 107 0,101-177 0,-11 24 0,1 0 0,-15 50 0,-13 28 0,37-92 0,0 0 0,2 0 0,1 1 0,1 0 0,1 0 0,1 1 0,2-1 0,0 1 0,4 40 0,0 393 0,-2-291 0,1-151 0,0 0 0,2-1 0,0 1 0,0-1 0,2 1 0,12 30 0,56 97 0,-17-38 0,-38-71 0,1-1 0,2 0 0,28 35 0,-37-55 0,0 1 0,2-2 0,0 0 0,0 0 0,1-2 0,1 0 0,0 0 0,26 12 0,-32-19 0,1-2 0,0 1 0,0-1 0,0-1 0,0 0 0,22 0 0,75-4 0,-45-1 0,53 3 0,-16 0 0,111-13 0,-178 9 0,-1-2 0,1-1 0,-2-2 0,1-1 0,-1-1 0,-1-2 0,43-24 0,-35 15 0,21-11 0,-2-3 0,-1-2 0,90-82 0,106-139 0,104-101 0,-38 38 0,-40 39 0,159-109 0,-399 357 0,-1-2 0,-3-1 0,47-65 0,74-138 0,-114 171 0,-3-2 0,-3-2 0,-3-1 0,41-149 0,-45 114 0,45-199 0,-61 239 0,-2-1 0,-1-106 0,-8 147 0,-3 0 0,0 0 0,-2 0 0,-1 1 0,-1-1 0,-1 1 0,-2 1 0,-1-1 0,-23-44 0,-5-13 0,33 72 0,0 0 0,-1 0 0,0 0 0,-1 1 0,-1-1 0,0 2 0,-1-1 0,0 1 0,-20-19 0,18 22 0,-1 1 0,1 0 0,-1 1 0,-1 0 0,0 1 0,1 1 0,-2 0 0,1 1 0,0 0 0,-1 1 0,0 0 0,0 1 0,0 1 0,0 0 0,-20 2 0,-8-1 0,-1-2 0,-51-10 0,63 6-195,0 2 0,-1 2 0,0 0 0,1 2 0,-1 2 0,-55 9 0,60-5-6631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4:30:29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3142 86 24575,'-7'0'0,"-1"1"0,0 1 0,1-1 0,-1 2 0,1-1 0,0 1 0,0-1 0,0 2 0,-9 5 0,-63 44 0,55-35 0,-47 38 0,3 3 0,-86 98 0,139-141 0,-187 200 0,87-89 0,53-56 0,-125 111 0,-336 292 0,290-249 0,128-128 0,-152 160 0,-17 17 0,241-244 0,1 2 0,-48 63 0,-13 23 0,56-74 0,1 1 0,-37 65 0,-59 98 0,-14 25 0,140-222 0,2 0 0,0 0 0,0 1 0,1 0 0,0 0 0,1-1 0,-1 23 0,7 88 0,0-46 0,-4-68 0,-1 44 0,3-1 0,2 1 0,2 0 0,15 53 0,-10-61 0,-4-16 0,18 48 0,-21-66 0,1 0 0,1-1 0,-1 1 0,1-1 0,1 0 0,0-1 0,0 0 0,11 9 0,199 152 0,-183-149 0,0-2 0,1-1 0,46 14 0,-78-29 0,56 17 0,1-3 0,0-2 0,2-2 0,101 4 0,-145-14 0,-1-1 0,1 0 0,0-2 0,0 0 0,-1-1 0,1-1 0,-1-1 0,1 0 0,-1-1 0,0-1 0,-1 0 0,28-16 0,228-144 0,-219 128 0,-1-2 0,81-82 0,-80 69 0,94-69 0,-8 8 0,-9 7 0,23-7 0,106-74 0,-168 127 0,112-96 0,-171 126 0,40-52 0,-50 55 0,1 2 0,1 0 0,46-37 0,50-32 0,119-122 0,-12-11 0,-185 187 0,-3-2 0,56-80 0,52-106 0,-135 210 0,48-84 0,-4-4 0,-4-2 0,65-203 0,-87 212 0,32-190 0,-55 212 0,-4 0 0,-9-104 0,2 140 0,-1 1 0,-2 0 0,-2 0 0,-2 1 0,-1 0 0,-2 1 0,-2 0 0,-1 1 0,-43-66 0,56 96 0,-1 1 0,0 0 0,0 0 0,-1 0 0,0 0 0,0 1 0,-1 0 0,1 0 0,-1 1 0,0 0 0,-1 0 0,1 1 0,-1 0 0,0 0 0,0 1 0,0 0 0,-1 0 0,1 1 0,-1 0 0,0 0 0,1 1 0,-17 0 0,-437 5 0,420-3 0,-53 11 0,-17 0 0,84-10 0,1 2 0,-1 1 0,1 1 0,0 1 0,0 2 0,1 0 0,0 2 0,-26 15 0,2 3 0,1 2 0,-82 68 0,109-78-1365,5-4-5461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4:30:45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1951 274 24575,'-8'-1'0,"0"0"0,0 0 0,1-1 0,-1 0 0,1 0 0,-1-1 0,1 0 0,-12-6 0,-57-39 0,54 33 0,-112-82 0,115 86 0,7 2 0,0 2 0,-1 0 0,0 0 0,0 1 0,-1 1 0,-14-4 0,-8 1 0,1 1 0,-2 1 0,-57-1 0,45 6 0,0 2 0,0 3 0,0 1 0,-55 14 0,65-10 0,1 2 0,1 2 0,0 1 0,1 2 0,-64 37 0,74-35 0,-12 6 0,1 1 0,2 2 0,0 1 0,-54 59 0,0 11 0,-24 31 0,99-111 0,2 0 0,0 1 0,2 1 0,0 0 0,-13 38 0,-6 16 0,21-57 0,1 0 0,1 0 0,0 1 0,1-1 0,-4 37 0,3-8 0,-16 70 0,13-79 0,2 0 0,1 1 0,0 44 0,4-42 0,-11 60 0,2-26 0,2 0 0,0-2 0,0 77 0,8-25 0,-2-41 0,4 1 0,20 138 0,-14-192 0,1-1 0,1 0 0,2-1 0,15 29 0,63 102 0,14 29 0,-83-152 0,0-1 0,3 0 0,1-2 0,36 40 0,44 63 0,-88-115 0,1-1 0,1 0 0,33 29 0,8 8 0,44 46 0,156 121 0,-135-116 0,-86-72 0,1-1 0,2-3 0,0-1 0,88 47 0,-4-9 0,15 6 0,-120-67 0,-1 0 0,1-2 0,1 0 0,-1-2 0,1 0 0,0-1 0,0-1 0,36-2 0,27 0 0,152-9 0,-202 6 0,0-3 0,0 0 0,-1-2 0,62-25 0,-30 3 0,-1-4 0,-1-2 0,-2-3 0,93-78 0,-139 102 0,-1 0 0,-1 0 0,23-34 0,1-2 0,-5 8 0,-1-1 0,-3-1 0,32-71 0,50-152 0,-104 252 0,0 2 0,60-180 0,-58 163 0,-1-1 0,-1 0 0,-2 0 0,0-44 0,-7-652 0,0 692 0,-1 0 0,-2 0 0,-1 1 0,-20-55 0,-2-18 0,14 58 0,-3 1 0,-38-78 0,50 114 0,-13-27 0,-1 1 0,-2 1 0,-1 1 0,-3 1 0,0 1 0,-3 1 0,0 2 0,-40-34 0,-144-125 0,38 11 0,44 42 0,88 99 0,-2 2 0,-2 1 0,-1 3 0,-1 2 0,-1 2 0,-72-29 0,119 56-91,0 1 0,-1 0 0,1-1 0,0 1 0,0 0 0,-1 1 0,1-1 0,0 0 0,-1 1 0,1 0 0,0 0 0,-1 0 0,1 0 0,-6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06:07:2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 24575,'-5'4'0,"-1"1"0,0-1 0,0 0 0,0-1 0,-13 7 0,-15 8 0,-37 30 0,17-14 0,-94 81 0,146-113 0,0 0 0,0 0 0,0 0 0,0 1 0,1-1 0,-1 1 0,1-1 0,-1 1 0,1 0 0,0-1 0,0 1 0,0 0 0,0 0 0,1 0 0,-1-1 0,1 1 0,-1 0 0,1 0 0,0 0 0,0 0 0,1 0 0,-1 0 0,0 0 0,1 0 0,0 0 0,0-1 0,0 1 0,0 0 0,0 0 0,0-1 0,1 1 0,-1-1 0,3 4 0,7 8 0,0-1 0,0 0 0,2-1 0,20 17 0,-18-15 0,16 15 0,-15-13 0,1-1 0,1 0 0,0-1 0,25 14 0,-42-28 0,0 1 0,0-1 0,0 1 0,0-1 0,0 0 0,0 1 0,0-1 0,0 0 0,0 0 0,0 0 0,0 1 0,0-1 0,1 0 0,-1-1 0,0 1 0,0 0 0,0 0 0,0 0 0,0-1 0,0 1 0,0 0 0,0-1 0,0 1 0,0-1 0,2 0 0,-1-1 0,0 0 0,-1 0 0,1 0 0,0 0 0,-1-1 0,1 1 0,-1 0 0,0 0 0,0-1 0,2-3 0,0-7 0,0-1 0,0 1 0,1-17 0,-4 28 0,3-25-151,-1 1-1,-1-1 0,-2 1 0,0-1 1,-2 1-1,-1 0 0,-1 0 1,-13-39-1,12 51-6674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4:30:51.8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4379 787 24575,'1'1'0,"0"-1"0,0 1 0,1-1 0,-1 1 0,0-1 0,0 1 0,0 0 0,0 0 0,0 0 0,0-1 0,0 1 0,0 0 0,0 0 0,-1 0 0,1 1 0,0-1 0,-1 0 0,1 0 0,0 0 0,-1 0 0,1 1 0,-1-1 0,0 0 0,0 0 0,1 1 0,-1-1 0,0 0 0,0 3 0,2 40 0,-5-7 0,-2-1 0,-1 1 0,-15 46 0,-43 105 0,-29 55 0,-4 0 0,63-165 0,-9 12 0,-5-1 0,-101 142 0,108-179 0,-89 88 0,89-100 0,2 1 0,1 3 0,-32 49 0,27-34 0,-2-2 0,-3-2 0,-93 83 0,19-20 0,-314 370 0,384-426 0,-2-2 0,-2-3 0,-109 85 0,75-76 0,-58 47 0,-139 120 0,236-198 0,-2-2 0,-83 37 0,-11 7 0,112-59 0,-1-1 0,-1-3 0,-57 16 0,-37 14 0,41-12 0,-1-5 0,-130 23 0,184-43 0,-1-2 0,0-2 0,0-2 0,0-1 0,0-2 0,-38-6 0,67 5 0,0 0 0,1 0 0,-1 0 0,1-1 0,0 0 0,0-1 0,0 0 0,0 0 0,-8-9 0,-62-62 0,53 49 0,9 9 0,1-1 0,0 0 0,2-2 0,0 1 0,2-2 0,0 1 0,1-2 0,1 1 0,2-1 0,0 0 0,-5-35 0,1 12 0,2-1 0,2 0 0,-1-63 0,8 92 0,7-243 0,-2 206 0,2 0 0,24-94 0,-11 77 0,37-112 0,-1 4 0,-45 132 0,3 0 0,40-89 0,-48 125 0,19-39 0,2 2 0,45-62 0,51-72 0,19-25 0,27 29 0,-35 41 0,176-159 0,-90 96 0,53-55 0,27-27 0,-54 49 0,-222 212 0,192-168 0,-164 148 0,2 4 0,78-43 0,-3 2 0,-94 56 0,1 1 0,0 1 0,2 2 0,75-26 0,-69 32 0,0 3 0,0 2 0,1 1 0,75 0 0,-12 6 0,116 5 0,-212-3 0,-1 0 0,0 1 0,0 1 0,0 0 0,0 0 0,0 1 0,0 1 0,-1-1 0,11 8 0,2 4 0,0 1 0,25 25 0,-17-15 0,71 47 0,-76-57 0,0 1 0,-1 2 0,38 37 0,-28-18 0,-1 2 0,34 55 0,-54-72 0,0 1 0,-2 0 0,0 1 0,-2 0 0,13 53 0,-5-1 0,-6-29 0,-2 0 0,-2 1 0,2 71 0,-10-115-57,-5 70 241,5-71-290,-1 0-1,0-1 1,-1 1-1,1-1 0,-1 1 1,0-1-1,0 0 1,0 0-1,-1 0 0,1 0 1,-1 0-1,0 0 1,-6 5-1,-7 2-6719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5:11:1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24575,'8'6'0,"1"0"0,0-1 0,0 0 0,0 0 0,1-1 0,0 0 0,13 3 0,-5 0 0,64 17 0,0-3 0,131 15 0,-69-13 0,-94-18 0,1-2 0,-1-1 0,1-3 0,58-9 0,81-2 0,-144 10 0,-1-2 0,76-17 0,31-3 0,71 10 0,-131 8 0,95 6 0,-68 2 0,287 15 0,-261-8 0,3 1 0,39-9 0,151-4 0,-244-4 0,94-4 0,-83 13 0,148-4 0,-144-15 0,-79 11 0,0 1 0,40-2 0,847 6 0,-436 3 0,-477-2 0,0 0 0,1 0 0,-1-1 0,0 1 0,0-1 0,0 0 0,0 0 0,0-1 0,0 1 0,0-1 0,0 0 0,-1 0 0,1 0 0,0 0 0,-1-1 0,0 0 0,0 1 0,0-1 0,0 0 0,0 0 0,0-1 0,-1 1 0,1-1 0,-1 1 0,0-1 0,2-5 0,-4 7 0,0 0 0,0 0 0,0 0 0,0 0 0,-1 0 0,1 0 0,-1 0 0,1 0 0,-1 0 0,0 0 0,0 0 0,0 1 0,0-1 0,0 0 0,0 0 0,0 1 0,-1-1 0,1 1 0,0 0 0,-1-1 0,1 1 0,-1 0 0,0 0 0,1 0 0,-1 0 0,-3-2 0,-48-24 0,52 27 0,-1-1 0,1 1 0,0-1 0,0 1 0,0 0 0,0-1 0,-1 1 0,1 0 0,0 0 0,0 0 0,0 0 0,-1 0 0,1 0 0,0 0 0,0 0 0,0 0 0,-2 1 0,3 0 0,0-1 0,-1 0 0,1 1 0,0-1 0,0 1 0,-1-1 0,1 1 0,0-1 0,0 1 0,0-1 0,0 1 0,0-1 0,0 1 0,0-1 0,0 1 0,0-1 0,0 1 0,0-1 0,0 1 0,0-1 0,0 1 0,1-1 0,-1 1 0,0-1 0,0 1 0,0-1 0,1 1 0,31 47 0,-17-27 0,-12-17 0,0 0 0,0 0 0,0 0 0,0 0 0,1-1 0,0 1 0,-1-1 0,2 0 0,-1 0 0,0 0 0,0-1 0,1 1 0,-1-1 0,1 0 0,0 0 0,0-1 0,0 1 0,0-1 0,0 0 0,0-1 0,7 1 0,-11-1 0,0 0 0,0 0 0,-1 0 0,1 0 0,0 0 0,0 0 0,0 1 0,0-1 0,-1 0 0,1 0 0,0 1 0,0-1 0,-1 0 0,1 1 0,0-1 0,-1 1 0,1-1 0,0 1 0,-1-1 0,1 1 0,-1 0 0,1-1 0,0 1 0,-1 0 0,0-1 0,1 1 0,-1 0 0,1 0 0,-1-1 0,0 1 0,1 1 0,-2 0 0,1 0 0,0 0 0,-1 0 0,1 0 0,-1 0 0,1 0 0,-1 0 0,0-1 0,0 1 0,0 0 0,0-1 0,-2 4 0,-46 45 0,46-48 0,-6 8 0,0 0 0,0 1 0,1 0 0,0 0 0,-8 18 0,-25 33 0,41-62 0,0 1 0,-1 0 0,1 0 0,-1 0 0,0 0 0,1-1 0,-1 1 0,1 0 0,-1-1 0,0 1 0,0 0 0,1-1 0,-1 1 0,0-1 0,0 1 0,0-1 0,0 1 0,0-1 0,1 0 0,-1 1 0,-2-1 0,5-18 0,19-31 0,18-2 0,-34 47 0,-1-1 0,0 0 0,0 0 0,0 0 0,0 0 0,-1 0 0,0-1 0,0 1 0,0-1 0,-1 0 0,0 0 0,0 0 0,0 0 0,-1-1 0,0 1 0,1-7 0,-5-75-1365,3 73-5461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5:11:2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3493 24575,'-18'-134'0,"17"-595"0,3 356 0,-21 197 0,20-283 0,-2 441 0,-1-1 0,-1 1 0,-9-32 0,7 32 0,1 0 0,0 0 0,-1-34 0,3-61 0,5-145 0,0 238 0,1 0 0,8-26 0,5-27 0,-9 13 0,1-91 0,-8 140 0,0 1 0,1 0 0,0 0 0,0 0 0,8-19 0,-6 18 0,-1 1 0,0-1 0,0 0 0,-1 0 0,1-14 0,6-79 0,-1-21 0,-8-157 0,0 282 0,0 1 0,0-1 0,0 0 0,0 0 0,0 0 0,0 0 0,0 0 0,0 0 0,0 1 0,-1-1 0,1 0 0,0 0 0,0 0 0,0 0 0,0 0 0,0 0 0,0 0 0,0 0 0,0 1 0,0-1 0,-1 0 0,1 0 0,0 0 0,0 0 0,0 0 0,0 0 0,0 0 0,0 0 0,-1 0 0,1 0 0,0 0 0,0 0 0,0 0 0,0 0 0,0 0 0,0 0 0,-1 0 0,1 0 0,0 0 0,0 0 0,0 0 0,0 0 0,0 0 0,0 0 0,-1 0 0,1 0 0,0 0 0,0 0 0,0-1 0,0 1 0,0 0 0,0 0 0,0 0 0,0 0 0,-1 0 0,-12 22 0,-15 36 0,27-55 0,-50 117 0,67-158 0,2 1 0,1 0 0,28-39 0,-47 75 0,1 0 0,1 0 0,-1 0 0,0 0 0,0 0 0,0 0 0,0 0 0,1 0 0,-1 0 0,1 0 0,-1 1 0,0-1 0,1 0 0,-1 1 0,1-1 0,-1 1 0,1 0 0,0 0 0,-1-1 0,1 1 0,-1 0 0,1 0 0,-1 0 0,1 1 0,0-1 0,-1 0 0,1 1 0,-1-1 0,1 1 0,-1-1 0,0 1 0,1 0 0,-1-1 0,1 1 0,-1 0 0,0 0 0,0 0 0,1 0 0,0 2 0,9 6 0,-1 1 0,-1 1 0,15 18 0,-9-9 0,88 102-1365,-89-102-5461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5:11:2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24575,'108'2'0,"118"-5"0,-212 1-1365,-6-2-5461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5:11:3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24575,'-2'11'0,"0"0"0,0 0 0,-1-1 0,-1 1 0,0-1 0,0 1 0,-1-1 0,0-1 0,-1 1 0,-9 11 0,-21 44 0,13-7 0,-21 80 0,25-86-1365,12-40-5461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5:11:3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22 24575,'-7'0'0,"0"-1"0,0 2 0,0-1 0,0 1 0,1 0 0,-1 0 0,-13 5 0,19-5 0,-1 0 0,0 1 0,1-1 0,-1 0 0,1 1 0,-1-1 0,1 1 0,-1 0 0,1-1 0,0 1 0,0 0 0,0 0 0,0 0 0,0 0 0,0 0 0,1 0 0,-1 0 0,1 0 0,-1 0 0,1 0 0,0 0 0,0 0 0,0 0 0,0 0 0,0 0 0,0 0 0,1 0 0,-1 0 0,0 0 0,2 3 0,1 6 0,0 0 0,1 0 0,0-1 0,0 1 0,2-1 0,-1 0 0,1-1 0,0 1 0,1-1 0,0 0 0,1-1 0,16 16 0,-19-20 0,0 0 0,0 0 0,0 0 0,1 0 0,-1-1 0,1 0 0,0 0 0,-1 0 0,1-1 0,1 0 0,-1 0 0,0 0 0,0-1 0,1 0 0,-1 0 0,1-1 0,-1 0 0,1 0 0,-1 0 0,0-1 0,1 0 0,-1 0 0,1-1 0,6-2 0,-11 3 0,0-1 0,0 1 0,-1-1 0,1 0 0,0 1 0,-1-1 0,1 0 0,-1 0 0,1 0 0,-1 0 0,0 0 0,0 0 0,0 0 0,0-1 0,0 1 0,-1 0 0,1-1 0,-1 1 0,1 0 0,-1-1 0,0 1 0,0-3 0,-2-63 0,0 46 0,2 16 0,0-4 0,0 0 0,-1 1 0,0-1 0,-1 0 0,0 1 0,-3-12 0,3 19 0,1-1 0,0 1 0,-1-1 0,0 1 0,1-1 0,-1 1 0,0 0 0,0 0 0,-1 0 0,1 0 0,0 0 0,0 1 0,-1-1 0,1 0 0,-1 1 0,0 0 0,1 0 0,-1 0 0,0 0 0,0 0 0,0 0 0,1 1 0,-1-1 0,0 1 0,-4 0 0,-10-1-151,-1 0-1,1 1 0,0 1 0,-1 0 1,1 2-1,0 0 0,0 1 1,-29 10-1,34-9-6674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5:11:4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24575,'-2'9'0,"-1"0"0,0-1 0,0 1 0,-1-1 0,0 1 0,0-1 0,-1-1 0,0 1 0,-1-1 0,-11 13 0,13-15 0,3-3 0,-42 51 0,-2-1 0,-52 46 0,97-98-4,-1 1-76,0 0 0,0 0 0,0 0 0,0 0 0,0 0 0,-1 0 0,1-1 0,0 1 0,0 0 0,-1-1 0,1 1-1,0-1 1,-1 1 0,1-1 0,-1 0 0,-2 1 0,-4-4-6746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5:11:4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24575,'1'3'0,"0"-1"0,1 1 0,-1-1 0,0 0 0,1 1 0,0-1 0,0 0 0,0 0 0,0 0 0,0 0 0,3 2 0,4 5 0,26 35 0,-2 2 0,48 88 0,-72-123-78,-5-16 272,-5-22-1675,-3 10-5345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5:11:4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24575,'3'3'0,"1"7"0,5 4 0,2 4 0,2 4 0,1-1 0,-1-2 0,-3-1 0,0-3 0,-2-5-8191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5:11:47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24575,'-13'9'0,"0"0"0,1 1 0,0 0 0,1 1 0,0 0 0,-12 16 0,-18 17 0,3-10 0,24-23 0,0 1 0,1 1 0,-15 18 0,28-31 0,0 0 0,-1 0 0,1 0 0,0 1 0,0-1 0,0 0 0,-1 0 0,1 0 0,0 0 0,0 0 0,0 1 0,0-1 0,0 0 0,-1 0 0,1 0 0,0 1 0,0-1 0,0 0 0,0 0 0,0 0 0,0 1 0,0-1 0,0 0 0,0 0 0,0 1 0,0-1 0,0 0 0,0 0 0,0 1 0,0-1 0,0 0 0,0 0 0,0 0 0,0 1 0,0-1 0,0 0 0,0 0 0,0 1 0,0-1 0,1 0 0,-1 0 0,0 0 0,0 1 0,0-1 0,0 0 0,0 0 0,1 0 0,13 0 0,-13-1 0,-1 1 0,1 0 0,0-1 0,0 1 0,-1 0 0,1-1 0,0 1 0,0 0 0,-1 0 0,1 0 0,0 0 0,0 0 0,0 0 0,-1 0 0,1 0 0,0 0 0,0 0 0,-1 1 0,1-1 0,0 0 0,0 0 0,-1 1 0,1-1 0,0 0 0,0 1 0,-1-1 0,1 1 0,-1-1 0,1 1 0,0-1 0,-1 1 0,1 0 0,-1-1 0,1 1 0,0 0 0,-2 35 13,-2 0-1,-8 41 1,2-12-1416,7-51-5423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08:22:2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1113 1 24575,'-4'2'0,"-1"0"0,1 0 0,-1 1 0,1 0 0,0-1 0,0 1 0,0 1 0,1-1 0,-1 1 0,1-1 0,-1 1 0,-3 7 0,-3 1 0,-23 25 0,3 2 0,1 1 0,-33 62 0,-57 139 0,66-129 0,-136 252 0,82-168 0,-119 309 0,177-343 0,-39 225 0,79-341 0,8-41 0,-9 34 0,10-38 0,-1 0 0,1 0 0,0 1 0,-1-1 0,1 0 0,-1 0 0,1 0 0,-1 0 0,0 0 0,1 0 0,-1 0 0,0 0 0,0 0 0,0 0 0,0 0 0,0 0 0,0 0 0,0-1 0,0 1 0,0 0 0,0-1 0,0 1 0,0-1 0,0 1 0,-2-1 0,2 0-42,0-1 0,0 1 0,0-1 0,0 0 0,0 1 0,0-1 0,0 0-1,0 0 1,1 0 0,-1 0 0,0 0 0,1 0 0,-1 0 0,0 0 0,1 0 0,-1 0 0,1 0-1,0 0 1,-1 0 0,1 0 0,0 0 0,0-1 0,-1-1 0,1 1-313,-5-21-6471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5:11:52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1 24575,'-24'-1'0,"1"2"0,-1 1 0,-28 5 0,43-5 0,1 0 0,0 1 0,-1 1 0,1-1 0,1 1 0,-1 0 0,0 1 0,1 0 0,0 0 0,0 1 0,-11 12 0,15-16 0,0 1 0,1 0 0,-1-1 0,1 1 0,0 0 0,0 0 0,0 0 0,0 1 0,1-1 0,-1 0 0,1 1 0,0-1 0,0 0 0,0 1 0,0 0 0,1-1 0,0 1 0,-1 6 0,2-7 0,0 0 0,0 0 0,1 0 0,-1-1 0,1 1 0,-1-1 0,1 1 0,0-1 0,0 1 0,0-1 0,0 0 0,0 0 0,0 0 0,1 0 0,-1 0 0,1-1 0,-1 1 0,1-1 0,0 1 0,0-1 0,0 0 0,5 1 0,-2 0 0,1-1 0,-1 0 0,0 0 0,0-1 0,1 1 0,-1-2 0,0 1 0,0 0 0,1-1 0,-1-1 0,0 1 0,0-1 0,0 0 0,8-3 0,-10 3 0,0 0 0,0 0 0,0 0 0,0 0 0,0-1 0,-1 1 0,1-1 0,-1 0 0,0 0 0,0 0 0,0 0 0,0-1 0,0 1 0,-1-1 0,0 0 0,1 0 0,-1 0 0,-1 0 0,1 0 0,-1 0 0,2-6 0,-3 6-62,-1 0 0,0 1 0,0-1 0,0 0 0,0 0 0,-1 1 0,0-1 0,1 1 0,-1-1 0,0 1 0,-1 0 0,1 0-1,0 0 1,-1 0 0,0 0 0,0 1 0,0-1 0,0 1 0,0-1 0,0 1 0,-5-2 0,-6-4-6764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5:11:53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45 24575,'-24'0'0,"1"1"0,-27 3 0,42-2 0,-1 0 0,0 1 0,0 0 0,1 0 0,0 1 0,-1 0 0,1 0 0,-11 9 0,12-9 0,1 1 0,0 0 0,0 0 0,0 1 0,1 0 0,0 0 0,0 0 0,-4 8 0,7-13 0,2 1 0,-1 0 0,0 0 0,0 0 0,1 1 0,-1-1 0,1 0 0,-1 0 0,1 0 0,0 0 0,0 0 0,0 1 0,0-1 0,1 0 0,-1 0 0,0 0 0,1 0 0,-1 0 0,1 0 0,0 0 0,0 0 0,0 0 0,0 0 0,0 0 0,0 0 0,0-1 0,1 1 0,-1 0 0,1-1 0,-1 1 0,1-1 0,0 1 0,2 1 0,-1-1 0,0 1 0,0-1 0,0 0 0,0 0 0,1 0 0,-1 0 0,1-1 0,-1 1 0,1-1 0,-1 0 0,1 0 0,0 0 0,-1 0 0,1-1 0,0 1 0,7-1 0,-9-1 0,0 0 0,1 0 0,-1 0 0,0 0 0,1 0 0,-1 0 0,0-1 0,0 1 0,0-1 0,0 0 0,0 1 0,-1-1 0,1 0 0,0 0 0,-1 0 0,1 0 0,-1 0 0,0-1 0,0 1 0,0 0 0,0-1 0,0 1 0,0 0 0,-1-1 0,1-4 0,4-11 40,-2-1 0,2-31 0,-4 42-189,-1 1 1,0-1-1,-1 1 1,0-1-1,0 1 1,0 0-1,-1-1 1,0 1-1,-5-11 1,-1 5-6678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5:11:54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 24575,'-2'7'0,"0"-1"0,0 1 0,-1-1 0,1 0 0,-1 0 0,-1 0 0,1 0 0,-9 10 0,-1 3 0,4-3 0,-29 53 0,36-65 0,0 0 0,1 1 0,-1-1 0,1 0 0,0 0 0,0 1 0,1-1 0,-1 0 0,1 1 0,0-1 0,0 0 0,0 1 0,1-1 0,1 8 0,0-9 0,0 0 0,0 0 0,1-1 0,-1 1 0,1 0 0,-1-1 0,1 1 0,0-1 0,0 0 0,0 0 0,0 0 0,0 0 0,1-1 0,-1 1 0,0-1 0,1 0 0,0 0 0,-1 0 0,1 0 0,-1-1 0,8 1 0,-7 0 0,0-1 0,0 1 0,1-1 0,-1 0 0,0 0 0,0-1 0,1 1 0,-1-1 0,0 0 0,0 0 0,0 0 0,0-1 0,0 1 0,0-1 0,0 0 0,-1 0 0,1-1 0,4-3 0,-2-3 0,0-1 0,-1 0 0,-1 0 0,0-1 0,0 1 0,-1-1 0,0 0 0,-1 0 0,0 0 0,-1 0 0,0 0 0,-1 0 0,0 0 0,-1 0 0,-4-21 0,5 30 5,-1-1-1,1 1 0,-1 0 0,0-1 1,0 1-1,0-1 0,0 1 0,0 0 1,-1 0-1,1 0 0,-1 0 1,0 0-1,1 0 0,-1 0 0,0 0 1,0 1-1,0-1 0,0 1 0,0-1 1,0 1-1,-1 0 0,1 0 1,0 0-1,-1 0 0,1 0 0,-1 1 1,-3-2-1,0 2-128,1-1 0,-1 1 1,1 0-1,-1 0 0,0 1 0,1-1 1,-1 1-1,1 1 0,-1-1 0,1 1 1,-7 2-1,-4 4-6702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5:11:55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74 24575,'-49'-2'0,"33"0"0,0 2 0,1-1 0,-1 2 0,0 0 0,-26 6 0,40-6 0,0 0 0,0 0 0,-1 1 0,2-1 0,-1 1 0,0-1 0,0 1 0,0 0 0,1-1 0,-1 1 0,1 0 0,-1 0 0,1 0 0,0 1 0,0-1 0,0 0 0,0 0 0,0 1 0,0-1 0,1 0 0,-1 1 0,1-1 0,0 0 0,0 1 0,-1-1 0,2 1 0,-1-1 0,0 1 0,0-1 0,1 0 0,-1 1 0,1-1 0,1 4 0,-1 0 0,1-1 0,-1 1 0,1-1 0,0 0 0,1 1 0,-1-1 0,1 0 0,0 0 0,0-1 0,1 1 0,-1-1 0,1 1 0,8 6 0,-5-8 0,0 1 0,0-1 0,0 0 0,1 0 0,-1-1 0,1 0 0,0 0 0,0-1 0,-1 0 0,1 0 0,0-1 0,0 0 0,0-1 0,0 1 0,0-2 0,0 1 0,13-5 0,-16 5 0,0-1 0,1-1 0,-1 1 0,0-1 0,0 0 0,0 0 0,-1 0 0,1-1 0,-1 1 0,0-1 0,0 0 0,0-1 0,0 1 0,-1-1 0,1 1 0,-1-1 0,0 0 0,-1 0 0,1 0 0,-1-1 0,0 1 0,-1-1 0,1 1 0,1-10 0,-2 7 12,-1 0 0,1 1 0,-2-1 0,1 0 0,-1 1 0,0-1 0,0 0 0,-1 1 0,-3-9 0,4 13-71,0 0-1,-1 0 1,1 0-1,-1 1 1,0-1 0,1 1-1,-1-1 1,-1 1-1,1 0 1,0-1 0,-1 1-1,1 0 1,-1 1-1,1-1 1,-1 0 0,0 1-1,0 0 1,0-1-1,1 1 1,-1 0 0,-1 0-1,1 1 1,0-1-1,-6 0 1,-5 1-6767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5:11:56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1 24575,'-9'0'0,"-1"0"0,1 1 0,0 0 0,0 1 0,0 0 0,0 0 0,0 1 0,0 0 0,1 0 0,-1 1 0,1 0 0,0 1 0,-15 10 0,18-10 0,0 0 0,0 0 0,1 1 0,-1-1 0,1 1 0,0 0 0,1 0 0,-1 0 0,1 0 0,0 1 0,1-1 0,0 1 0,0 0 0,0 0 0,1 0 0,0 0 0,0 0 0,1 14 0,0-19 0,1 1 0,-1-1 0,1 0 0,0 1 0,0-1 0,0 0 0,0 1 0,0-1 0,0 0 0,0 0 0,1 0 0,-1 0 0,1 0 0,0 0 0,-1-1 0,1 1 0,0 0 0,0-1 0,0 0 0,0 1 0,0-1 0,1 0 0,-1 0 0,0 0 0,0 0 0,1 0 0,-1-1 0,1 1 0,-1-1 0,5 1 0,11 1 0,-1 0 0,1-1 0,20-2 0,-25 1 0,20 0 0,-22 1 0,0-1 0,0 0 0,0-1 0,0 0 0,20-5 0,-28 5 0,0 0 0,1-1 0,-1 1 0,0-1 0,-1 0 0,1 0 0,0 0 0,0 0 0,-1-1 0,1 1 0,-1-1 0,0 1 0,0-1 0,0 0 0,0 0 0,0 0 0,-1 0 0,1 0 0,-1 0 0,0 0 0,0-1 0,0 1 0,0-4 0,1 3-40,-1 0 0,0 1 0,0-1 0,-1 0-1,1 0 1,-1 1 0,0-1 0,0 0 0,0 0 0,0 0 0,-1 1-1,0-1 1,0 0 0,0 0 0,0 1 0,0-1 0,-1 1-1,1-1 1,-1 1 0,0 0 0,0-1 0,0 1 0,-1 0 0,1 0-1,-1 1 1,1-1 0,-1 0 0,0 1 0,0 0 0,0-1-1,-1 1 1,1 1 0,-4-3 0,-7-1-6786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5:12:01.3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40 24575,'-1'0'0,"-1"0"0,1 0 0,0 0 0,0 0 0,-1 0 0,1 0 0,0 1 0,0-1 0,0 0 0,-1 1 0,1-1 0,0 1 0,0-1 0,0 1 0,0 0 0,0-1 0,0 1 0,0 0 0,0 0 0,0 0 0,0-1 0,0 1 0,1 0 0,-1 0 0,0 0 0,1 1 0,-2 1 0,1 0 0,1 0 0,-1 0 0,0 1 0,1-1 0,0 0 0,0 0 0,0 1 0,0-1 0,1 0 0,0 5 0,3 6 0,0 0 0,0 0 0,13 24 0,-13-33 0,0-1 0,0 1 0,0-1 0,0 1 0,1-1 0,0 0 0,0-1 0,0 1 0,0-1 0,1 0 0,-1 0 0,1-1 0,0 1 0,0-1 0,0-1 0,0 1 0,0-1 0,0 0 0,0 0 0,0-1 0,0 0 0,12-1 0,-10 1 0,0 0 0,-1-1 0,1 0 0,0 0 0,0 0 0,-1-1 0,1-1 0,-1 1 0,0-1 0,0 0 0,0-1 0,0 1 0,0-2 0,-1 1 0,1-1 0,-1 0 0,10-11 0,-13 13 0,-1 0 0,0-1 0,0 1 0,0-1 0,0 0 0,-1 1 0,0-1 0,1 0 0,-1 0 0,-1 0 0,1 0 0,0 0 0,-1 0 0,0 0 0,0 0 0,0 0 0,-1 0 0,1 0 0,-1 0 0,0 0 0,0 0 0,0 0 0,-1 0 0,1 1 0,-1-1 0,0 0 0,0 1 0,-5-7 0,3 5 0,-1 0 0,0 0 0,0 0 0,-1 0 0,1 1 0,-1 0 0,0 0 0,0 1 0,0-1 0,-1 1 0,1 1 0,-1-1 0,0 1 0,1 0 0,-12-1 0,-3 1-1365,3 1-5461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5:12:02.4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51 24575,'0'20'0,"-1"-12"0,1 0 0,0 1 0,1-1 0,0 1 0,3 14 0,-3-21 0,0 1 0,1 0 0,-1-1 0,1 1 0,-1 0 0,1-1 0,0 0 0,0 0 0,0 1 0,0-1 0,0 0 0,0 0 0,1-1 0,-1 1 0,1 0 0,-1-1 0,1 0 0,0 1 0,-1-1 0,5 1 0,3 1 0,0 1 0,1-2 0,-1 0 0,0 0 0,1 0 0,-1-2 0,1 1 0,0-1 0,-1-1 0,1 0 0,14-3 0,-24 4 0,0-1 0,1 1 0,-1-1 0,0 0 0,0 1 0,1-1 0,-1 0 0,0 0 0,0 0 0,0 0 0,0 0 0,0 0 0,0 0 0,0 0 0,0 0 0,-1 0 0,1 0 0,0-1 0,-1 1 0,1 0 0,-1-1 0,1 1 0,-1 0 0,0-1 0,1 1 0,-1-2 0,0-1 0,0 1 0,-1 0 0,0-1 0,1 1 0,-1 0 0,0 0 0,-1 0 0,1 0 0,0 0 0,-5-6 0,-1-1 0,0-1 0,-1 2 0,-1-1 0,-18-15 0,21 20-86,1 0 1,0 0-1,0 1 1,-1 0 0,1 0-1,-1 0 1,0 0 0,0 1 0,-1 0-1,1 1 1,-1-1 0,1 1 0,-1 0-1,0 1 1,-11-2 0,3 6-6741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5:12:03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1 24575,'-4'6'0,"-1"1"0,2 0 0,-1-1 0,1 1 0,0 1 0,-2 9 0,-3 4 0,7-20 0,-4 11 0,0 1 0,1 0 0,0 0 0,-3 17 0,7-28 0,-1 0 0,1 0 0,0 0 0,-1-1 0,1 1 0,0 0 0,0 0 0,1 0 0,-1 0 0,0-1 0,0 1 0,1 0 0,-1 0 0,1-1 0,0 1 0,-1 0 0,1-1 0,0 1 0,0 0 0,0-1 0,0 1 0,0-1 0,1 0 0,-1 1 0,0-1 0,1 0 0,-1 0 0,1 0 0,-1 0 0,1 0 0,-1 0 0,1 0 0,0 0 0,-1-1 0,1 1 0,0 0 0,0-1 0,0 0 0,-1 1 0,4-1 0,-1 1 0,0-1 0,1 0 0,-1 0 0,0 0 0,0 0 0,0 0 0,1-1 0,-1 0 0,0 0 0,0 0 0,0 0 0,0-1 0,0 1 0,-1-1 0,1 0 0,0 0 0,-1-1 0,1 1 0,2-4 0,-2 2 0,-1-1 0,0 0 0,0 0 0,-1 0 0,1 0 0,-1 0 0,0 0 0,-1-1 0,1 1 0,-1-1 0,0 1 0,0-1 0,-1 1 0,0-7 0,1 8 9,-1-1 1,0 1-1,0 0 0,0-1 0,0 1 1,-1-1-1,0 1 0,0 0 0,0 0 0,-1-1 1,1 1-1,-3-4 0,2 6-92,0-1 1,0 1-1,0 0 1,-1-1-1,1 1 1,0 0-1,-1 1 1,0-1-1,1 0 1,-1 1-1,0 0 1,0-1-1,0 1 1,0 0-1,0 0 1,0 1-1,-5-1 1,-10-2-6744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5:12:04.7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18 24575,'-2'0'0,"0"0"0,0 1 0,0-1 0,0 1 0,0-1 0,0 1 0,1-1 0,-1 1 0,0 0 0,0 0 0,1 0 0,-1 0 0,0 0 0,1 1 0,-1-1 0,1 0 0,0 1 0,-1-1 0,1 1 0,0-1 0,0 1 0,0 0 0,0 0 0,0-1 0,0 1 0,1 0 0,-1 0 0,1 0 0,-1 0 0,0 3 0,0 0 0,0 0 0,1 1 0,-1-1 0,1 1 0,0-1 0,0 1 0,1-1 0,0 1 0,2 8 0,0-8 0,-1-1 0,1 1 0,1-1 0,-1 0 0,1 0 0,0 0 0,0-1 0,0 1 0,1-1 0,0 0 0,0 0 0,0-1 0,0 1 0,0-1 0,1 0 0,11 4 0,-10-4 0,0-1 0,1 1 0,-1-1 0,1 0 0,0-1 0,0 0 0,0 0 0,-1-1 0,1 0 0,0 0 0,0-1 0,0 0 0,9-2 0,-15 2 0,1-1 0,-1 1 0,1 0 0,-1-1 0,1 0 0,-1 1 0,0-1 0,0 0 0,0 0 0,0 0 0,0-1 0,0 1 0,0 0 0,-1-1 0,1 1 0,-1-1 0,0 1 0,0-1 0,0 0 0,0 1 0,0-1 0,0 0 0,-1 0 0,0 0 0,1 0 0,-1 0 0,0 1 0,0-1 0,-1 0 0,1 0 0,0 0 0,-3-5 0,3 3 0,-1 0 0,-1 1 0,1-1 0,-1 0 0,1 1 0,-1 0 0,0-1 0,-1 1 0,1 0 0,-1 0 0,0 0 0,0 0 0,0 1 0,0-1 0,-1 1 0,0 0 0,1 0 0,-1 0 0,-7-4 0,-29-6-682,-66-15-1,93 25-6143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5:12:05.8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1 24575,'-2'0'0,"1"1"0,-1-1 0,1 1 0,-1-1 0,1 1 0,-1 0 0,1-1 0,-1 1 0,1 0 0,0 0 0,0 0 0,-1 0 0,1 0 0,0 0 0,0 1 0,0-1 0,0 0 0,0 0 0,0 1 0,0-1 0,1 1 0,-1-1 0,1 1 0,-1-1 0,1 1 0,-1-1 0,1 1 0,0-1 0,-1 1 0,1 0 0,0-1 0,0 1 0,0 0 0,1 1 0,-1 6 0,0 1 0,0-1 0,1 1 0,3 11 0,-3-17 0,1 0 0,0 1 0,0-1 0,0 0 0,0-1 0,0 1 0,1 0 0,-1-1 0,1 1 0,0-1 0,0 0 0,1 0 0,-1 0 0,1 0 0,-1-1 0,1 1 0,0-1 0,0 0 0,7 3 0,-5-3 0,0 0 0,0 0 0,1-1 0,-1 1 0,0-1 0,0-1 0,1 1 0,-1-1 0,0 0 0,1-1 0,-1 0 0,0 0 0,10-2 0,-15 2 0,1 1 0,-1-1 0,1 1 0,-1-1 0,0 0 0,1 0 0,-1 1 0,0-1 0,1 0 0,-1 0 0,0 0 0,0 0 0,0 0 0,0-1 0,0 1 0,0 0 0,0 0 0,0-1 0,-1 1 0,1-1 0,0 1 0,-1 0 0,1-1 0,-1 1 0,0-1 0,1 1 0,-1-1 0,0 1 0,0-1 0,0 0 0,0 1 0,0-1 0,0 1 0,-1-1 0,1 1 0,0-1 0,-1 1 0,1-1 0,-1 1 0,0 0 0,1-1 0,-3-2 0,2 1 0,-1-1 0,0 1 0,-1 0 0,1 0 0,0 0 0,-1 0 0,0 0 0,0 0 0,0 0 0,0 1 0,0 0 0,0 0 0,0 0 0,-1 0 0,1 0 0,-6-2 0,-5 2-55,0 1 0,0 0 1,-27 2-1,20 0-1091,6-1-5680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08:22:2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24575,'-2'54'0,"0"-38"0,1 0 0,1 0 0,0 0 0,1 0 0,1 0 0,0 0 0,8 27 0,-9-41 0,0 1 0,0-1 0,1 0 0,-1 0 0,0 0 0,1 0 0,0 0 0,-1 0 0,1 0 0,0-1 0,0 1 0,0 0 0,0-1 0,0 0 0,0 1 0,0-1 0,1 0 0,-1 0 0,5 1 0,-2-1 0,0 0 0,1-1 0,-1 1 0,0-1 0,1 0 0,-1-1 0,0 1 0,11-4 0,2-1 0,0-1 0,0-1 0,-1 0 0,19-12 0,36-26-1365,-56 32-5461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15:12:47.763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 24575,'6'0'0,"0"1"0,0 0 0,0 0 0,0 1 0,0-1 0,0 1 0,0 1 0,-1-1 0,1 1 0,-1 0 0,1 0 0,-1 0 0,0 1 0,0 0 0,4 5 0,9 9 0,-1 1 0,21 30 0,-10-14 0,37 50 0,-36-46 0,1 0 0,2-2 0,2-1 0,56 46 0,-81-77 0,1 1 0,0-1 0,0 0 0,1-1 0,-1-1 0,1 1 0,0-2 0,0 1 0,0-2 0,0 1 0,1-1 0,-1-1 0,0 0 0,0-1 0,21-3 0,-29 3 0,-1 0 0,1 0 0,0 0 0,0 0 0,0 0 0,-1-1 0,1 1 0,-1-1 0,1 1 0,-1-1 0,0 0 0,1 0 0,-1 0 0,0 0 0,0-1 0,-1 1 0,1-1 0,0 1 0,-1-1 0,1 1 0,-1-1 0,0 0 0,0 0 0,0 1 0,0-1 0,-1 0 0,1 0 0,-1 0 0,0 0 0,1 0 0,-2 0 0,1 0 0,0 0 0,-1-3 0,0 1 0,0 0 0,0 0 0,-1 0 0,1 0 0,-1 0 0,-1 0 0,1 1 0,-1-1 0,1 1 0,-1 0 0,-1-1 0,1 1 0,0 1 0,-1-1 0,0 0 0,0 1 0,0 0 0,-8-5 0,9 6 0,0 1 0,0-1 0,-1 1 0,1 0 0,0 0 0,-1 0 0,1 1 0,0-1 0,-1 1 0,1-1 0,-1 1 0,1 0 0,-1 1 0,1-1 0,-1 0 0,1 1 0,-1 0 0,1 0 0,0 0 0,-5 2 0,3 0 0,-1 1 0,1 0 0,0-1 0,0 2 0,1-1 0,-1 0 0,1 1 0,0 0 0,0 0 0,-5 10 0,2-3 0,0 1 0,1 0 0,1 0 0,0 1 0,1 0 0,0-1 0,1 2 0,1-1 0,-1 25 0,4-27 0,0 1 0,1-1 0,1 0 0,0 0 0,1 0 0,0-1 0,1 1 0,0-1 0,1 0 0,0 0 0,0-1 0,15 18 0,0-4 0,1-1 0,1 0 0,46 34 0,-53-46 0,1-1 0,0 0 0,1-2 0,-1 0 0,2 0 0,-1-2 0,1 0 0,0-1 0,0-1 0,0-1 0,1-1 0,-1-1 0,1 0 0,-1-1 0,24-4 0,-40 4 0,0-1 0,0 0 0,0 0 0,-1 0 0,1 0 0,-1 0 0,1 0 0,-1-1 0,1 1 0,-1-1 0,0 0 0,0 0 0,1 0 0,-1 0 0,-1 0 0,1 0 0,0 0 0,0-1 0,-1 1 0,0-1 0,1 1 0,-1-1 0,0 1 0,0-1 0,0 0 0,-1 0 0,1 1 0,-1-1 0,1 0 0,-1 0 0,0-5 0,0 3 0,0 0 0,0 0 0,0 0 0,-1 0 0,1 0 0,-1 0 0,-1 0 0,1 1 0,-1-1 0,1 0 0,-1 0 0,-1 1 0,1-1 0,-1 1 0,0 0 0,1 0 0,-7-6 0,7 8 0,-1 0 0,1 0 0,-1 0 0,1 1 0,-1-1 0,0 1 0,0 0 0,0 0 0,0 0 0,1 0 0,-1 0 0,-1 0 0,1 1 0,-6-1 0,9 1 0,-1 0 0,1 0 0,0 0 0,-1 0 0,1 1 0,-1-1 0,1 0 0,-1 0 0,1 0 0,-1 1 0,1-1 0,0 0 0,-1 0 0,1 1 0,0-1 0,-1 0 0,1 1 0,0-1 0,-1 0 0,1 1 0,0-1 0,-1 0 0,1 1 0,0-1 0,0 1 0,0-1 0,-1 1 0,1-1 0,0 1 0,0-1 0,0 0 0,0 2 0,0 0 0,0 0 0,1 0 0,-1 0 0,1 1 0,0-1 0,-1 0 0,1 0 0,0 0 0,0 0 0,1 0 0,1 3 0,22 28 0,28 31 0,-10-14 0,-43-49 0,1 0 0,-1 0 0,1 0 0,-1 0 0,1 0 0,-1 0 0,0 0 0,0 0 0,1 0 0,-1 0 0,0 0 0,0 0 0,0 1 0,0-1 0,0 0 0,0 0 0,0 0 0,-1 0 0,1 0 0,0 0 0,-1 0 0,1 0 0,-1 0 0,1 0 0,-1 0 0,1 0 0,-1 0 0,1 0 0,-1 0 0,0 0 0,0 0 0,0-1 0,1 1 0,-1 0 0,0-1 0,0 1 0,0 0 0,-1 0 0,-50 29 0,32-19 0,15-7 0,0-1 0,0 1 0,1 0 0,0 0 0,0 0 0,0 1 0,-6 9 0,9-13 0,1 0 0,-1 0 0,1-1 0,-1 1 0,1 0 0,0 0 0,-1 0 0,1 0 0,0 0 0,0 0 0,0 0 0,0 0 0,0 0 0,0 0 0,0 0 0,0 0 0,0 0 0,0 0 0,0-1 0,1 1 0,0 2 0,0-2 0,0 0 0,0 0 0,0 0 0,0 0 0,0 0 0,1 0 0,-1 0 0,0-1 0,1 1 0,-1 0 0,1-1 0,-1 1 0,1-1 0,-1 0 0,1 1 0,-1-1 0,1 0 0,2 0 0,15-1-1365,0-5-5461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08:22:3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24575,'4'0'0,"0"1"0,-1-1 0,1 1 0,0 0 0,-1 0 0,1 0 0,-1 1 0,1 0 0,-1-1 0,1 1 0,-1 0 0,0 0 0,0 1 0,0-1 0,0 1 0,-1-1 0,1 1 0,2 3 0,6 8 0,-1 1 0,14 26 0,-12-19 0,14 27 0,-2 2 0,-2 0 0,28 98 0,17 170 0,-28 12 0,23 123 0,46 99 0,-102-525 0,-2 1 0,0-1 0,-2 1 0,-2 0 0,-3 44 0,3-72 0,-1 1 0,1-1 0,0 0 0,0 1 0,-1-1 0,1 0 0,-1 0 0,1 1 0,-1-1 0,0 0 0,1 0 0,-1 0 0,0 0 0,0 0 0,0 0 0,0 0 0,0 0 0,0 0 0,0 0 0,0 0 0,0-1 0,0 1 0,0 0 0,-2 0 0,0 0 0,0-1 0,0 1 0,0-1 0,1 0 0,-1 1 0,0-1 0,0-1 0,0 1 0,0 0 0,-5-2 0,-6-2 0,0-1 0,0 0 0,-18-11 0,28 14 0,-30-20 0,29 18 0,1 0 0,-2 0 0,1 1 0,0 0 0,-1 0 0,1 0 0,-9-3 0,13 6 0,1 0 0,0 0 0,0 0 0,0 0 0,-1 0 0,1 0 0,0 0 0,0 0 0,0 0 0,0 0 0,-1 0 0,1 0 0,0 0 0,0 0 0,0 0 0,0 0 0,-1 0 0,1 0 0,0 1 0,0-1 0,0 0 0,0 0 0,-1 0 0,1 0 0,0 0 0,0 0 0,0 0 0,0 0 0,0 1 0,0-1 0,-1 0 0,1 0 0,0 0 0,0 0 0,0 1 0,0-1 0,0 0 0,0 0 0,0 0 0,0 0 0,0 1 0,0-1 0,0 0 0,0 0 0,0 0 0,0 0 0,0 1 0,0-1 0,0 0 0,0 0 0,0 0 0,0 1 0,6 14 0,11 13 0,-11-21 0,1 0 0,0 0 0,0 0 0,0-1 0,1 0 0,0 0 0,0-1 0,0 0 0,1 0 0,0-1 0,0-1 0,12 5 0,4-1 0,-1-1 0,1-1 0,42 3 0,-57-8 0,0-1 0,0 0 0,0 0 0,0-1 0,-1 0 0,1-1 0,0 0 0,-1 0 0,1-1 0,-1-1 0,0 1 0,-1-1 0,1-1 0,-1 0 0,9-7 0,14-15 0,-1-1 0,35-44 0,-40 45 0,41-59-1365,-51 68-5461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08:45:2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24575,'-1'6'0,"-1"0"0,0-1 0,0 1 0,0-1 0,-1 1 0,0-1 0,0 0 0,0 0 0,-1 0 0,-6 7 0,-7 11 0,-161 287 0,102-201 0,43-66 0,-39 72 0,68-108 0,0 0 0,0 0 0,-1-1 0,-10 12 0,14-17 0,0-1 0,1 1 0,-1 0 0,0-1 0,1 1 0,-1-1 0,0 1 0,1-1 0,-1 0 0,0 1 0,0-1 0,0 0 0,1 1 0,-1-1 0,0 0 0,0 0 0,0 0 0,0 0 0,0 0 0,1 0 0,-1 0 0,-1 0 0,1-1 0,0 1 0,0-1 0,0 0 0,0 0 0,0 0 0,1 0 0,-1 0 0,0 0 0,0 0 0,1 0 0,-1 0 0,1 0 0,-1-1 0,1 1 0,-1 0 0,1 0 0,0-1 0,0 1 0,0 0 0,-1-3 0,-2-40-1365,3 22-5461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1T08:45:2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24575,'-2'64'0,"0"-43"0,1 1 0,1 1 0,0-1 0,2 0 0,6 27 0,-8-47 0,1 0 0,-1 0 0,1 0 0,0 0 0,0 0 0,0 0 0,0 0 0,0 0 0,0-1 0,0 1 0,0-1 0,1 1 0,-1-1 0,0 1 0,1-1 0,0 1 0,-1-1 0,3 1 0,-3-2 0,1 1 0,-1-1 0,1 1 0,0-1 0,-1 0 0,1 0 0,-1 0 0,1 0 0,0 0 0,-1 0 0,1-1 0,-1 1 0,1-1 0,-1 1 0,1-1 0,-1 1 0,1-1 0,1 0 0,7-6 0,1 0 0,-2-1 0,1 0 0,16-18 0,-3 3 0,8 1 0,-22 17 0,0-1 0,-1 0 0,0 0 0,0-1 0,10-12 0,-18 18 0,0 1 0,0-1 0,0 1 0,0-1 0,0 1 0,0 0 0,0-1 0,-1 1 0,1-1 0,0 1 0,0-1 0,0 1 0,-1 0 0,1-1 0,0 1 0,-1 0 0,1-1 0,0 1 0,-1 0 0,1-1 0,0 1 0,-1 0 0,1 0 0,0-1 0,-1 1 0,1 0 0,-1 0 0,1 0 0,0 0 0,-1-1 0,1 1 0,-1 0 0,1 0 0,-1 0 0,1 0 0,-1 0 0,1 0 0,-1 0 0,1 0 0,0 0 0,-1 1 0,1-1 0,-1 0 0,0 0 0,-26-1 0,26 1 0,-97 2-1365,76-1-5461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D6474-70D0-4362-8459-650EA0FFD88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D3860-AF29-4C77-B9F6-A135464D0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66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65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70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age">
    <p:bg>
      <p:bgPr>
        <a:gradFill>
          <a:gsLst>
            <a:gs pos="0">
              <a:schemeClr val="bg1">
                <a:lumMod val="70000"/>
              </a:schemeClr>
            </a:gs>
            <a:gs pos="5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149531"/>
            <a:ext cx="12192000" cy="2618428"/>
          </a:xfrm>
          <a:prstGeom prst="rect">
            <a:avLst/>
          </a:prstGeom>
        </p:spPr>
        <p:txBody>
          <a:bodyPr tIns="0" anchor="t"/>
          <a:lstStyle>
            <a:lvl1pPr algn="ctr">
              <a:defRPr sz="6000" b="0" baseline="0">
                <a:solidFill>
                  <a:srgbClr val="800205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0" y="4162098"/>
            <a:ext cx="12192000" cy="141983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 b="0" i="0" baseline="0">
                <a:solidFill>
                  <a:srgbClr val="41414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Name(s)</a:t>
            </a:r>
            <a:br>
              <a:rPr lang="en-US"/>
            </a:br>
            <a:r>
              <a:rPr lang="en-US"/>
              <a:t>Affiliation(s)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00130" y="5800597"/>
            <a:ext cx="8283931" cy="811292"/>
          </a:xfrm>
        </p:spPr>
        <p:txBody>
          <a:bodyPr anchor="ctr">
            <a:no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buFontTx/>
              <a:buNone/>
              <a:defRPr sz="1600" b="0">
                <a:solidFill>
                  <a:srgbClr val="41414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pPr lvl="0"/>
            <a:r>
              <a:rPr lang="en-US"/>
              <a:t>Conference title</a:t>
            </a:r>
            <a:br>
              <a:rPr lang="en-US"/>
            </a:br>
            <a:r>
              <a:rPr lang="en-US"/>
              <a:t>Date</a:t>
            </a:r>
            <a:br>
              <a:rPr lang="en-US"/>
            </a:br>
            <a:r>
              <a:rPr lang="en-US"/>
              <a:t>Location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F4558-4177-D04A-B3D6-AECA470F9CA7}"/>
              </a:ext>
            </a:extLst>
          </p:cNvPr>
          <p:cNvCxnSpPr/>
          <p:nvPr userDrawn="1"/>
        </p:nvCxnSpPr>
        <p:spPr>
          <a:xfrm>
            <a:off x="3100526" y="5832086"/>
            <a:ext cx="0" cy="79352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NTNU logo - Knowledge for a better world">
            <a:extLst>
              <a:ext uri="{FF2B5EF4-FFF2-40B4-BE49-F238E27FC236}">
                <a16:creationId xmlns:a16="http://schemas.microsoft.com/office/drawing/2014/main" id="{4252E06C-5BB4-4FBA-A693-9CBC2A2B7C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99" y="5832615"/>
            <a:ext cx="2299346" cy="80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51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373923" cy="2279271"/>
          </a:xfrm>
          <a:prstGeom prst="rect">
            <a:avLst/>
          </a:prstGeom>
          <a:solidFill>
            <a:srgbClr val="AC0309">
              <a:alpha val="1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42421" y="2690444"/>
            <a:ext cx="8847161" cy="3464171"/>
          </a:xfrm>
          <a:prstGeom prst="rect">
            <a:avLst/>
          </a:prstGeom>
        </p:spPr>
        <p:txBody>
          <a:bodyPr lIns="0" tIns="0" anchor="t"/>
          <a:lstStyle>
            <a:lvl1pPr algn="l">
              <a:defRPr sz="5000" b="0" baseline="0">
                <a:solidFill>
                  <a:srgbClr val="800205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/>
              <a:t>Sub-title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2690445"/>
            <a:ext cx="2373923" cy="4167555"/>
          </a:xfrm>
          <a:prstGeom prst="rect">
            <a:avLst/>
          </a:prstGeom>
          <a:solidFill>
            <a:srgbClr val="414141">
              <a:alpha val="1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4368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4581" y="-21265"/>
            <a:ext cx="11326793" cy="721150"/>
          </a:xfrm>
          <a:prstGeom prst="rect">
            <a:avLst/>
          </a:prstGeom>
        </p:spPr>
        <p:txBody>
          <a:bodyPr lIns="0" tIns="0" bIns="0" anchor="b" anchorCtr="0">
            <a:normAutofit/>
          </a:bodyPr>
          <a:lstStyle>
            <a:lvl1pPr>
              <a:lnSpc>
                <a:spcPct val="100000"/>
              </a:lnSpc>
              <a:defRPr sz="2800" b="0" baseline="0">
                <a:solidFill>
                  <a:schemeClr val="tx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2374" y="1109249"/>
            <a:ext cx="11579001" cy="365125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100" b="1" baseline="0"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>
              <a:buFont typeface="Trebuchet MS" panose="020B0603020202020204" pitchFamily="34" charset="0"/>
              <a:buChar char="—"/>
              <a:defRPr sz="20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</a:lstStyle>
          <a:p>
            <a:pPr lvl="0"/>
            <a:r>
              <a:rPr lang="en-US"/>
              <a:t>Sub-subtitle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5894" y="6356351"/>
            <a:ext cx="2015481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6DA9AECE-6322-4349-B41F-7CDC00E33D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94C032-BEF8-49C3-A4C9-6C856CD200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50"/>
            <a:ext cx="11579001" cy="4434840"/>
          </a:xfrm>
        </p:spPr>
        <p:txBody>
          <a:bodyPr/>
          <a:lstStyle>
            <a:lvl1pPr>
              <a:lnSpc>
                <a:spcPct val="130000"/>
              </a:lnSpc>
              <a:defRPr sz="1800" baseline="0">
                <a:latin typeface="Segoe"/>
              </a:defRPr>
            </a:lvl1pPr>
            <a:lvl2pPr>
              <a:lnSpc>
                <a:spcPct val="130000"/>
              </a:lnSpc>
              <a:defRPr sz="1600">
                <a:latin typeface="+mj-lt"/>
              </a:defRPr>
            </a:lvl2pPr>
            <a:lvl3pPr>
              <a:lnSpc>
                <a:spcPct val="130000"/>
              </a:lnSpc>
              <a:defRPr sz="1600">
                <a:latin typeface="+mj-lt"/>
              </a:defRPr>
            </a:lvl3pPr>
            <a:lvl4pPr>
              <a:lnSpc>
                <a:spcPct val="130000"/>
              </a:lnSpc>
              <a:defRPr sz="1600">
                <a:latin typeface="+mj-lt"/>
              </a:defRPr>
            </a:lvl4pPr>
            <a:lvl5pPr>
              <a:lnSpc>
                <a:spcPct val="130000"/>
              </a:lnSpc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64DCB3-8B66-4EBF-A40C-53F7E392C25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0" y="6492875"/>
            <a:ext cx="12192000" cy="365125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buFont typeface="Wingdings" panose="05000000000000000000" pitchFamily="2" charset="2"/>
              <a:buNone/>
              <a:defRPr sz="1200" b="0" baseline="0">
                <a:solidFill>
                  <a:schemeClr val="bg1">
                    <a:lumMod val="50000"/>
                  </a:schemeClr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>
              <a:buFont typeface="Trebuchet MS" panose="020B0603020202020204" pitchFamily="34" charset="0"/>
              <a:buChar char="—"/>
              <a:defRPr sz="20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</a:lstStyle>
          <a:p>
            <a:pPr lvl="0"/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045387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833" y="2251882"/>
            <a:ext cx="10960084" cy="4104469"/>
          </a:xfrm>
        </p:spPr>
        <p:txBody>
          <a:bodyPr lIns="360000">
            <a:normAutofit/>
          </a:bodyPr>
          <a:lstStyle>
            <a:lvl1pPr marL="0" indent="0">
              <a:buFontTx/>
              <a:buNone/>
              <a:defRPr sz="2800" b="0" baseline="0"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457200" indent="0">
              <a:buFontTx/>
              <a:buNone/>
              <a:defRPr sz="2800" b="0">
                <a:latin typeface="Myriad Pro" charset="0"/>
                <a:ea typeface="Myriad Pro" charset="0"/>
                <a:cs typeface="Myriad Pro" charset="0"/>
              </a:defRPr>
            </a:lvl2pPr>
            <a:lvl3pPr marL="914400" indent="0">
              <a:buFontTx/>
              <a:buNone/>
              <a:defRPr sz="2400" b="0">
                <a:latin typeface="Myriad Pro" charset="0"/>
                <a:ea typeface="Myriad Pro" charset="0"/>
                <a:cs typeface="Myriad Pro" charset="0"/>
              </a:defRPr>
            </a:lvl3pPr>
            <a:lvl4pPr marL="1371600" indent="0">
              <a:buFontTx/>
              <a:buNone/>
              <a:defRPr sz="2000" b="0">
                <a:latin typeface="Myriad Pro" charset="0"/>
                <a:ea typeface="Myriad Pro" charset="0"/>
                <a:cs typeface="Myriad Pro" charset="0"/>
              </a:defRPr>
            </a:lvl4pPr>
            <a:lvl5pPr marL="1828800" indent="0">
              <a:buFontTx/>
              <a:buNone/>
              <a:defRPr sz="2000" b="0"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5894" y="6356351"/>
            <a:ext cx="2015481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6DA9AECE-6322-4349-B41F-7CDC00E33D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11833" y="-25590"/>
            <a:ext cx="10960084" cy="721150"/>
          </a:xfrm>
          <a:prstGeom prst="rect">
            <a:avLst/>
          </a:prstGeom>
        </p:spPr>
        <p:txBody>
          <a:bodyPr lIns="0" tIns="0" bIns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sz="2800" baseline="0">
                <a:latin typeface="Segoe"/>
                <a:ea typeface="Microsoft Sans Serif" charset="0"/>
                <a:cs typeface="Microsoft Sans Serif" charset="0"/>
              </a:rPr>
              <a:t>Acknowledgements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1376262"/>
            <a:ext cx="12192000" cy="721150"/>
          </a:xfrm>
          <a:prstGeom prst="rect">
            <a:avLst/>
          </a:prstGeom>
        </p:spPr>
        <p:txBody>
          <a:bodyPr lIns="360000" tIns="0" bIns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sz="2800">
                <a:latin typeface="Segoe"/>
                <a:ea typeface="Microsoft Sans Serif" charset="0"/>
                <a:cs typeface="Microsoft Sans Serif" charset="0"/>
              </a:rPr>
              <a:t>This research was</a:t>
            </a:r>
            <a:r>
              <a:rPr lang="en-US" sz="2800" baseline="0">
                <a:latin typeface="Segoe"/>
                <a:ea typeface="Microsoft Sans Serif" charset="0"/>
                <a:cs typeface="Microsoft Sans Serif" charset="0"/>
              </a:rPr>
              <a:t> supported by:</a:t>
            </a:r>
            <a:endParaRPr lang="en-US" sz="2800">
              <a:latin typeface="Segoe"/>
              <a:ea typeface="Microsoft Sans Serif" charset="0"/>
              <a:cs typeface="Microsoft Sans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0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hank you">
    <p:bg>
      <p:bgPr>
        <a:gradFill>
          <a:gsLst>
            <a:gs pos="50000">
              <a:schemeClr val="bg1">
                <a:lumMod val="95000"/>
              </a:schemeClr>
            </a:gs>
            <a:gs pos="0">
              <a:schemeClr val="bg1">
                <a:lumMod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0" y="146327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0" i="0" baseline="0">
                <a:solidFill>
                  <a:srgbClr val="424242"/>
                </a:solidFill>
                <a:latin typeface="Segoe"/>
                <a:ea typeface="Microsoft Sans Serif" charset="0"/>
                <a:cs typeface="Microsoft Sans Serif" charset="0"/>
              </a:rPr>
              <a:t>Thank you!</a:t>
            </a:r>
          </a:p>
        </p:txBody>
      </p:sp>
      <p:pic>
        <p:nvPicPr>
          <p:cNvPr id="11" name="Picture 2" descr="NTNU logo - Knowledge for a better world">
            <a:extLst>
              <a:ext uri="{FF2B5EF4-FFF2-40B4-BE49-F238E27FC236}">
                <a16:creationId xmlns:a16="http://schemas.microsoft.com/office/drawing/2014/main" id="{A3E95773-C63E-4C4C-9828-810E67EBB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95" y="4832338"/>
            <a:ext cx="3640610" cy="127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005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92959"/>
            <a:ext cx="10515600" cy="4984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직사각형 11"/>
          <p:cNvSpPr/>
          <p:nvPr userDrawn="1"/>
        </p:nvSpPr>
        <p:spPr>
          <a:xfrm>
            <a:off x="0" y="0"/>
            <a:ext cx="12192000" cy="796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11" name="직선 연결선 4"/>
          <p:cNvCxnSpPr/>
          <p:nvPr userDrawn="1"/>
        </p:nvCxnSpPr>
        <p:spPr>
          <a:xfrm>
            <a:off x="554947" y="764704"/>
            <a:ext cx="11637053" cy="0"/>
          </a:xfrm>
          <a:prstGeom prst="line">
            <a:avLst/>
          </a:prstGeom>
          <a:ln w="88900">
            <a:gradFill>
              <a:gsLst>
                <a:gs pos="65000">
                  <a:srgbClr val="595959"/>
                </a:gs>
                <a:gs pos="100000">
                  <a:srgbClr val="C8C6C9"/>
                </a:gs>
                <a:gs pos="0">
                  <a:srgbClr val="595959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3"/>
          <p:cNvCxnSpPr/>
          <p:nvPr userDrawn="1"/>
        </p:nvCxnSpPr>
        <p:spPr>
          <a:xfrm>
            <a:off x="0" y="764704"/>
            <a:ext cx="554947" cy="0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25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1" r:id="rId2"/>
    <p:sldLayoutId id="2147483678" r:id="rId3"/>
    <p:sldLayoutId id="2147483679" r:id="rId4"/>
    <p:sldLayoutId id="2147483682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47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9.png"/><Relationship Id="rId7" Type="http://schemas.openxmlformats.org/officeDocument/2006/relationships/customXml" Target="../ink/ink6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44.png"/><Relationship Id="rId5" Type="http://schemas.openxmlformats.org/officeDocument/2006/relationships/customXml" Target="../ink/ink5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4.png"/><Relationship Id="rId3" Type="http://schemas.openxmlformats.org/officeDocument/2006/relationships/image" Target="../media/image50.png"/><Relationship Id="rId7" Type="http://schemas.openxmlformats.org/officeDocument/2006/relationships/customXml" Target="../ink/ink8.xml"/><Relationship Id="rId12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customXml" Target="../ink/ink10.xml"/><Relationship Id="rId5" Type="http://schemas.openxmlformats.org/officeDocument/2006/relationships/image" Target="../media/image51.png"/><Relationship Id="rId10" Type="http://schemas.openxmlformats.org/officeDocument/2006/relationships/image" Target="../media/image54.png"/><Relationship Id="rId4" Type="http://schemas.openxmlformats.org/officeDocument/2006/relationships/image" Target="../media/image29.png"/><Relationship Id="rId9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2.xml"/><Relationship Id="rId5" Type="http://schemas.openxmlformats.org/officeDocument/2006/relationships/image" Target="../media/image57.png"/><Relationship Id="rId10" Type="http://schemas.openxmlformats.org/officeDocument/2006/relationships/image" Target="../media/image44.png"/><Relationship Id="rId4" Type="http://schemas.openxmlformats.org/officeDocument/2006/relationships/customXml" Target="../ink/ink11.xml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62.png"/><Relationship Id="rId7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5.xml"/><Relationship Id="rId11" Type="http://schemas.openxmlformats.org/officeDocument/2006/relationships/image" Target="../media/image44.png"/><Relationship Id="rId5" Type="http://schemas.openxmlformats.org/officeDocument/2006/relationships/image" Target="../media/image46.png"/><Relationship Id="rId10" Type="http://schemas.openxmlformats.org/officeDocument/2006/relationships/image" Target="../media/image63.png"/><Relationship Id="rId4" Type="http://schemas.openxmlformats.org/officeDocument/2006/relationships/customXml" Target="../ink/ink14.xml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64.png"/><Relationship Id="rId7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8.xml"/><Relationship Id="rId11" Type="http://schemas.openxmlformats.org/officeDocument/2006/relationships/image" Target="../media/image44.png"/><Relationship Id="rId5" Type="http://schemas.openxmlformats.org/officeDocument/2006/relationships/image" Target="../media/image46.png"/><Relationship Id="rId10" Type="http://schemas.openxmlformats.org/officeDocument/2006/relationships/image" Target="../media/image63.png"/><Relationship Id="rId4" Type="http://schemas.openxmlformats.org/officeDocument/2006/relationships/customXml" Target="../ink/ink17.xml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66.png"/><Relationship Id="rId7" Type="http://schemas.openxmlformats.org/officeDocument/2006/relationships/image" Target="../media/image4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1.xml"/><Relationship Id="rId11" Type="http://schemas.openxmlformats.org/officeDocument/2006/relationships/image" Target="../media/image44.png"/><Relationship Id="rId5" Type="http://schemas.openxmlformats.org/officeDocument/2006/relationships/image" Target="../media/image46.png"/><Relationship Id="rId10" Type="http://schemas.openxmlformats.org/officeDocument/2006/relationships/image" Target="../media/image63.png"/><Relationship Id="rId4" Type="http://schemas.openxmlformats.org/officeDocument/2006/relationships/customXml" Target="../ink/ink20.xml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12" Type="http://schemas.openxmlformats.org/officeDocument/2006/relationships/customXml" Target="../ink/ink27.xml"/><Relationship Id="rId2" Type="http://schemas.openxmlformats.org/officeDocument/2006/relationships/image" Target="../media/image69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4.xml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5" Type="http://schemas.openxmlformats.org/officeDocument/2006/relationships/image" Target="../media/image76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73.png"/><Relationship Id="rId14" Type="http://schemas.openxmlformats.org/officeDocument/2006/relationships/customXml" Target="../ink/ink2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79.png"/><Relationship Id="rId7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9.xml"/><Relationship Id="rId11" Type="http://schemas.openxmlformats.org/officeDocument/2006/relationships/image" Target="../media/image83.png"/><Relationship Id="rId5" Type="http://schemas.openxmlformats.org/officeDocument/2006/relationships/image" Target="../media/image44.png"/><Relationship Id="rId10" Type="http://schemas.openxmlformats.org/officeDocument/2006/relationships/image" Target="../media/image82.png"/><Relationship Id="rId4" Type="http://schemas.openxmlformats.org/officeDocument/2006/relationships/image" Target="../media/image63.png"/><Relationship Id="rId9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image" Target="../media/image84.png"/><Relationship Id="rId7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1.xml"/><Relationship Id="rId11" Type="http://schemas.openxmlformats.org/officeDocument/2006/relationships/image" Target="../media/image86.png"/><Relationship Id="rId5" Type="http://schemas.openxmlformats.org/officeDocument/2006/relationships/image" Target="../media/image44.png"/><Relationship Id="rId10" Type="http://schemas.openxmlformats.org/officeDocument/2006/relationships/image" Target="../media/image85.png"/><Relationship Id="rId4" Type="http://schemas.openxmlformats.org/officeDocument/2006/relationships/image" Target="../media/image63.png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30.png"/><Relationship Id="rId7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30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1.png"/><Relationship Id="rId4" Type="http://schemas.openxmlformats.org/officeDocument/2006/relationships/image" Target="../media/image31.png"/><Relationship Id="rId9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4.xml"/><Relationship Id="rId5" Type="http://schemas.openxmlformats.org/officeDocument/2006/relationships/image" Target="../media/image100.png"/><Relationship Id="rId10" Type="http://schemas.openxmlformats.org/officeDocument/2006/relationships/image" Target="../media/image103.png"/><Relationship Id="rId4" Type="http://schemas.openxmlformats.org/officeDocument/2006/relationships/customXml" Target="../ink/ink33.xml"/><Relationship Id="rId9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30.png"/><Relationship Id="rId7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09.png"/><Relationship Id="rId4" Type="http://schemas.openxmlformats.org/officeDocument/2006/relationships/image" Target="../media/image31.png"/><Relationship Id="rId9" Type="http://schemas.openxmlformats.org/officeDocument/2006/relationships/customXml" Target="../ink/ink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116.png"/><Relationship Id="rId7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8.xml"/><Relationship Id="rId11" Type="http://schemas.openxmlformats.org/officeDocument/2006/relationships/image" Target="../media/image120.png"/><Relationship Id="rId5" Type="http://schemas.openxmlformats.org/officeDocument/2006/relationships/image" Target="../media/image117.png"/><Relationship Id="rId10" Type="http://schemas.openxmlformats.org/officeDocument/2006/relationships/customXml" Target="../ink/ink40.xml"/><Relationship Id="rId4" Type="http://schemas.openxmlformats.org/officeDocument/2006/relationships/customXml" Target="../ink/ink37.xml"/><Relationship Id="rId9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.png"/><Relationship Id="rId18" Type="http://schemas.openxmlformats.org/officeDocument/2006/relationships/customXml" Target="../ink/ink49.xml"/><Relationship Id="rId26" Type="http://schemas.openxmlformats.org/officeDocument/2006/relationships/customXml" Target="../ink/ink53.xml"/><Relationship Id="rId39" Type="http://schemas.openxmlformats.org/officeDocument/2006/relationships/image" Target="../media/image155.png"/><Relationship Id="rId21" Type="http://schemas.openxmlformats.org/officeDocument/2006/relationships/image" Target="../media/image146.png"/><Relationship Id="rId34" Type="http://schemas.openxmlformats.org/officeDocument/2006/relationships/customXml" Target="../ink/ink57.xml"/><Relationship Id="rId7" Type="http://schemas.openxmlformats.org/officeDocument/2006/relationships/image" Target="../media/image139.png"/><Relationship Id="rId2" Type="http://schemas.openxmlformats.org/officeDocument/2006/relationships/customXml" Target="../ink/ink41.xml"/><Relationship Id="rId16" Type="http://schemas.openxmlformats.org/officeDocument/2006/relationships/customXml" Target="../ink/ink48.xml"/><Relationship Id="rId20" Type="http://schemas.openxmlformats.org/officeDocument/2006/relationships/customXml" Target="../ink/ink50.xml"/><Relationship Id="rId29" Type="http://schemas.openxmlformats.org/officeDocument/2006/relationships/image" Target="../media/image150.png"/><Relationship Id="rId41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3.xml"/><Relationship Id="rId11" Type="http://schemas.openxmlformats.org/officeDocument/2006/relationships/image" Target="../media/image141.png"/><Relationship Id="rId24" Type="http://schemas.openxmlformats.org/officeDocument/2006/relationships/customXml" Target="../ink/ink52.xml"/><Relationship Id="rId32" Type="http://schemas.openxmlformats.org/officeDocument/2006/relationships/customXml" Target="../ink/ink56.xml"/><Relationship Id="rId37" Type="http://schemas.openxmlformats.org/officeDocument/2006/relationships/image" Target="../media/image154.png"/><Relationship Id="rId40" Type="http://schemas.openxmlformats.org/officeDocument/2006/relationships/customXml" Target="../ink/ink60.xml"/><Relationship Id="rId5" Type="http://schemas.openxmlformats.org/officeDocument/2006/relationships/image" Target="../media/image138.png"/><Relationship Id="rId15" Type="http://schemas.openxmlformats.org/officeDocument/2006/relationships/image" Target="../media/image143.png"/><Relationship Id="rId23" Type="http://schemas.openxmlformats.org/officeDocument/2006/relationships/image" Target="../media/image147.png"/><Relationship Id="rId28" Type="http://schemas.openxmlformats.org/officeDocument/2006/relationships/customXml" Target="../ink/ink54.xml"/><Relationship Id="rId36" Type="http://schemas.openxmlformats.org/officeDocument/2006/relationships/customXml" Target="../ink/ink58.xml"/><Relationship Id="rId10" Type="http://schemas.openxmlformats.org/officeDocument/2006/relationships/customXml" Target="../ink/ink45.xml"/><Relationship Id="rId19" Type="http://schemas.openxmlformats.org/officeDocument/2006/relationships/image" Target="../media/image145.png"/><Relationship Id="rId31" Type="http://schemas.openxmlformats.org/officeDocument/2006/relationships/image" Target="../media/image151.png"/><Relationship Id="rId4" Type="http://schemas.openxmlformats.org/officeDocument/2006/relationships/customXml" Target="../ink/ink42.xml"/><Relationship Id="rId9" Type="http://schemas.openxmlformats.org/officeDocument/2006/relationships/image" Target="../media/image140.png"/><Relationship Id="rId14" Type="http://schemas.openxmlformats.org/officeDocument/2006/relationships/customXml" Target="../ink/ink47.xml"/><Relationship Id="rId22" Type="http://schemas.openxmlformats.org/officeDocument/2006/relationships/customXml" Target="../ink/ink51.xml"/><Relationship Id="rId27" Type="http://schemas.openxmlformats.org/officeDocument/2006/relationships/image" Target="../media/image149.png"/><Relationship Id="rId30" Type="http://schemas.openxmlformats.org/officeDocument/2006/relationships/customXml" Target="../ink/ink55.xml"/><Relationship Id="rId35" Type="http://schemas.openxmlformats.org/officeDocument/2006/relationships/image" Target="../media/image153.png"/><Relationship Id="rId8" Type="http://schemas.openxmlformats.org/officeDocument/2006/relationships/customXml" Target="../ink/ink44.xml"/><Relationship Id="rId3" Type="http://schemas.openxmlformats.org/officeDocument/2006/relationships/image" Target="../media/image137.png"/><Relationship Id="rId12" Type="http://schemas.openxmlformats.org/officeDocument/2006/relationships/customXml" Target="../ink/ink46.xml"/><Relationship Id="rId17" Type="http://schemas.openxmlformats.org/officeDocument/2006/relationships/image" Target="../media/image144.png"/><Relationship Id="rId25" Type="http://schemas.openxmlformats.org/officeDocument/2006/relationships/image" Target="../media/image148.png"/><Relationship Id="rId33" Type="http://schemas.openxmlformats.org/officeDocument/2006/relationships/image" Target="../media/image152.png"/><Relationship Id="rId38" Type="http://schemas.openxmlformats.org/officeDocument/2006/relationships/customXml" Target="../ink/ink5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gi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gi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customXml" Target="../ink/ink4.xm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customXml" Target="../ink/ink1.xm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10" Type="http://schemas.openxmlformats.org/officeDocument/2006/relationships/image" Target="../media/image34.png"/><Relationship Id="rId19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EF7BDE-921B-47EE-8864-E9EADE7B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Module 4: Classification</a:t>
            </a:r>
            <a:br>
              <a:rPr lang="en-US" sz="4800" dirty="0"/>
            </a:br>
            <a:r>
              <a:rPr lang="en-US" sz="4800" dirty="0"/>
              <a:t>Part 2</a:t>
            </a:r>
            <a:br>
              <a:rPr lang="en-US" sz="4800" dirty="0"/>
            </a:br>
            <a:br>
              <a:rPr lang="en-US" sz="4800" dirty="0"/>
            </a:br>
            <a:r>
              <a:rPr lang="en-US" sz="3200" dirty="0"/>
              <a:t>TMA4268 Statistical Learning V2023</a:t>
            </a:r>
            <a:endParaRPr lang="en-US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D3395-11A2-47BF-8396-7CC5581A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Daesoo Lee, </a:t>
            </a:r>
          </a:p>
          <a:p>
            <a:r>
              <a:rPr lang="en-US" sz="2400"/>
              <a:t>Department of Mathematical Sciences,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7143C-7735-4F15-86CF-C4CF897F66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01/02/2023</a:t>
            </a:r>
          </a:p>
        </p:txBody>
      </p:sp>
    </p:spTree>
    <p:extLst>
      <p:ext uri="{BB962C8B-B14F-4D97-AF65-F5344CB8AC3E}">
        <p14:creationId xmlns:p14="http://schemas.microsoft.com/office/powerpoint/2010/main" val="331938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i="1" dirty="0"/>
                  <a:t>Sampling Paradigm</a:t>
                </a:r>
                <a:br>
                  <a:rPr lang="en-US" i="1" dirty="0"/>
                </a:br>
                <a:r>
                  <a:rPr lang="en-US" dirty="0"/>
                  <a:t>Indirectly estimating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using the Bayes theorem</a:t>
                </a:r>
              </a:p>
              <a:p>
                <a:pPr marL="0" indent="0">
                  <a:buNone/>
                </a:pPr>
                <a:r>
                  <a:rPr lang="en-US" b="1" dirty="0"/>
                  <a:t>Example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4ADEB4A6-2141-EFCD-F705-9037EC80F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74" y="2998955"/>
            <a:ext cx="36861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Discriminant Analysis belongs to </a:t>
            </a:r>
            <a:r>
              <a:rPr lang="en-US" i="1" dirty="0"/>
              <a:t>Sampling Paradigm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023A7B-4007-64E6-275E-0FDD1F5B0CB4}"/>
                  </a:ext>
                </a:extLst>
              </p:cNvPr>
              <p:cNvSpPr txBox="1"/>
              <p:nvPr/>
            </p:nvSpPr>
            <p:spPr>
              <a:xfrm>
                <a:off x="4760007" y="2630520"/>
                <a:ext cx="5947873" cy="3796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Blue</a:t>
                </a:r>
                <a:r>
                  <a:rPr lang="en-US" sz="1600" dirty="0"/>
                  <a:t> is modeled by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2, 1.5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600" dirty="0"/>
              </a:p>
              <a:p>
                <a:pPr>
                  <a:spcAft>
                    <a:spcPts val="1000"/>
                  </a:spcAft>
                </a:pPr>
                <a:r>
                  <a:rPr lang="en-US" sz="1600" dirty="0">
                    <a:solidFill>
                      <a:schemeClr val="accent2"/>
                    </a:solidFill>
                  </a:rPr>
                  <a:t>Orange</a:t>
                </a:r>
                <a:r>
                  <a:rPr lang="en-US" sz="1600" dirty="0"/>
                  <a:t> is modeled by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2, 1.5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600" dirty="0"/>
              </a:p>
              <a:p>
                <a:pPr>
                  <a:spcAft>
                    <a:spcPts val="1000"/>
                  </a:spcAft>
                </a:pPr>
                <a:r>
                  <a:rPr lang="en-US" sz="1600" dirty="0"/>
                  <a:t>Then, where’s the </a:t>
                </a:r>
                <a:r>
                  <a:rPr lang="en-US" sz="1600" dirty="0">
                    <a:solidFill>
                      <a:srgbClr val="FF0000"/>
                    </a:solidFill>
                  </a:rPr>
                  <a:t>classification boundary line</a:t>
                </a:r>
                <a:r>
                  <a:rPr lang="en-US" sz="1600" dirty="0"/>
                  <a:t>?</a:t>
                </a:r>
              </a:p>
              <a:p>
                <a:pPr>
                  <a:spcAft>
                    <a:spcPts val="1000"/>
                  </a:spcAft>
                </a:pPr>
                <a:r>
                  <a:rPr lang="en-US" sz="1600" dirty="0"/>
                  <a:t>How do we calculate it?</a:t>
                </a: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𝑜𝑟𝑎𝑛𝑔𝑒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𝑜𝑟𝑎𝑛𝑔𝑒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𝑜𝑟𝑎𝑛𝑔𝑒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𝑜𝑟𝑎𝑛𝑔𝑒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𝑜𝑟𝑎𝑛𝑔𝑒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𝑜𝑟𝑎𝑛𝑔𝑒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1600" dirty="0"/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𝑜𝑟𝑎𝑛𝑔𝑒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023A7B-4007-64E6-275E-0FDD1F5B0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007" y="2630520"/>
                <a:ext cx="5947873" cy="3796232"/>
              </a:xfrm>
              <a:prstGeom prst="rect">
                <a:avLst/>
              </a:prstGeom>
              <a:blipFill>
                <a:blip r:embed="rId4"/>
                <a:stretch>
                  <a:fillRect l="-615" t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CE3157C-5BEA-2599-3AFC-49E00276D007}"/>
              </a:ext>
            </a:extLst>
          </p:cNvPr>
          <p:cNvSpPr txBox="1"/>
          <p:nvPr/>
        </p:nvSpPr>
        <p:spPr>
          <a:xfrm rot="16200000">
            <a:off x="-464814" y="3891724"/>
            <a:ext cx="129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F9D036-E289-B661-9662-EA84C252F796}"/>
              </a:ext>
            </a:extLst>
          </p:cNvPr>
          <p:cNvCxnSpPr>
            <a:cxnSpLocks/>
          </p:cNvCxnSpPr>
          <p:nvPr/>
        </p:nvCxnSpPr>
        <p:spPr>
          <a:xfrm>
            <a:off x="2290111" y="2811567"/>
            <a:ext cx="0" cy="2668279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A972A4-0986-4CD5-D183-F007A6C290EC}"/>
              </a:ext>
            </a:extLst>
          </p:cNvPr>
          <p:cNvGrpSpPr/>
          <p:nvPr/>
        </p:nvGrpSpPr>
        <p:grpSpPr>
          <a:xfrm>
            <a:off x="1304177" y="5058926"/>
            <a:ext cx="420480" cy="848520"/>
            <a:chOff x="1304177" y="5058926"/>
            <a:chExt cx="420480" cy="84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9097DD7-87D1-7BA9-E8AA-6E7C2353CC9D}"/>
                    </a:ext>
                  </a:extLst>
                </p14:cNvPr>
                <p14:cNvContentPartPr/>
                <p14:nvPr/>
              </p14:nvContentPartPr>
              <p14:xfrm>
                <a:off x="1323617" y="5058926"/>
                <a:ext cx="401040" cy="848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9097DD7-87D1-7BA9-E8AA-6E7C2353CC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14617" y="5050286"/>
                  <a:ext cx="41868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D4024E-9D32-AB27-9858-8FE1C70D079C}"/>
                    </a:ext>
                  </a:extLst>
                </p14:cNvPr>
                <p14:cNvContentPartPr/>
                <p14:nvPr/>
              </p14:nvContentPartPr>
              <p14:xfrm>
                <a:off x="1304177" y="5808086"/>
                <a:ext cx="111600" cy="88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D4024E-9D32-AB27-9858-8FE1C70D079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95537" y="5799086"/>
                  <a:ext cx="129240" cy="10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58E2A9A-DB5C-69C8-1F33-1FDC43E4274B}"/>
                  </a:ext>
                </a:extLst>
              </p14:cNvPr>
              <p14:cNvContentPartPr/>
              <p14:nvPr/>
            </p14:nvContentPartPr>
            <p14:xfrm>
              <a:off x="2839217" y="4928606"/>
              <a:ext cx="351720" cy="862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58E2A9A-DB5C-69C8-1F33-1FDC43E427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30217" y="4919966"/>
                <a:ext cx="369360" cy="87984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AE0B6219-8780-100B-FC9D-4DD5B7A71303}"/>
              </a:ext>
            </a:extLst>
          </p:cNvPr>
          <p:cNvSpPr txBox="1"/>
          <p:nvPr/>
        </p:nvSpPr>
        <p:spPr>
          <a:xfrm>
            <a:off x="530979" y="5948382"/>
            <a:ext cx="1759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10,000,000 samples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ADB202-F50B-F5E7-DD09-5897960A1B8C}"/>
              </a:ext>
            </a:extLst>
          </p:cNvPr>
          <p:cNvSpPr txBox="1"/>
          <p:nvPr/>
        </p:nvSpPr>
        <p:spPr>
          <a:xfrm>
            <a:off x="2691995" y="5948382"/>
            <a:ext cx="1759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10,000,000 samples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AF37AB7-04EE-C5D8-036B-D11651B9B9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02026" y="33370"/>
            <a:ext cx="2364335" cy="2029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519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Discriminant Analysis - LDA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6790B-F686-E091-A1BF-C184B71E82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Linear discriminant analysis (LDA)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6790B-F686-E091-A1BF-C184B71E82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class-conditional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are assumed normal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that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LDA has the following </a:t>
                </a:r>
                <a:r>
                  <a:rPr lang="en-US" i="1" dirty="0"/>
                  <a:t>modeling assumption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i="1" dirty="0"/>
                  <a:t>All classes have the same standard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br>
                  <a:rPr lang="en-US" i="1" dirty="0">
                    <a:ea typeface="Cambria Math" panose="02040503050406030204" pitchFamily="18" charset="0"/>
                  </a:rPr>
                </a:br>
                <a:r>
                  <a:rPr lang="en-US" dirty="0"/>
                  <a:t>In other words,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modeled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Also, note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meaning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𝑏𝑙𝑢𝑒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𝑜𝑟𝑎𝑛𝑔𝑒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Then, how to make the classification prediction?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Classification is done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  <a:blipFill>
                <a:blip r:embed="rId3"/>
                <a:stretch>
                  <a:fillRect l="-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6">
            <a:extLst>
              <a:ext uri="{FF2B5EF4-FFF2-40B4-BE49-F238E27FC236}">
                <a16:creationId xmlns:a16="http://schemas.microsoft.com/office/drawing/2014/main" id="{CB8865DC-AA07-6B68-CC70-90B912D43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8"/>
          <a:stretch/>
        </p:blipFill>
        <p:spPr bwMode="auto">
          <a:xfrm>
            <a:off x="8477427" y="2162442"/>
            <a:ext cx="1355460" cy="97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92FD46-C67B-0E6D-1BA5-B4A58863F6CD}"/>
                  </a:ext>
                </a:extLst>
              </p:cNvPr>
              <p:cNvSpPr txBox="1"/>
              <p:nvPr/>
            </p:nvSpPr>
            <p:spPr>
              <a:xfrm>
                <a:off x="8109958" y="3246470"/>
                <a:ext cx="1177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92FD46-C67B-0E6D-1BA5-B4A58863F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958" y="3246470"/>
                <a:ext cx="117718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F03295-54FA-810D-1C3F-7EFDAFCAF298}"/>
                  </a:ext>
                </a:extLst>
              </p:cNvPr>
              <p:cNvSpPr txBox="1"/>
              <p:nvPr/>
            </p:nvSpPr>
            <p:spPr>
              <a:xfrm>
                <a:off x="9151835" y="3246470"/>
                <a:ext cx="1177183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𝑜𝑟𝑎𝑛𝑔𝑒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F03295-54FA-810D-1C3F-7EFDAFCAF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835" y="3246470"/>
                <a:ext cx="1177183" cy="391902"/>
              </a:xfrm>
              <a:prstGeom prst="rect">
                <a:avLst/>
              </a:prstGeom>
              <a:blipFill>
                <a:blip r:embed="rId6"/>
                <a:stretch>
                  <a:fillRect l="-1554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4519BD8-729C-E57D-5B18-C4B731A66CF3}"/>
              </a:ext>
            </a:extLst>
          </p:cNvPr>
          <p:cNvGrpSpPr/>
          <p:nvPr/>
        </p:nvGrpSpPr>
        <p:grpSpPr>
          <a:xfrm>
            <a:off x="8689044" y="2973590"/>
            <a:ext cx="173520" cy="306720"/>
            <a:chOff x="8689044" y="2973590"/>
            <a:chExt cx="17352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DB0FAE6-7412-AB90-02FE-0C62446B29CE}"/>
                    </a:ext>
                  </a:extLst>
                </p14:cNvPr>
                <p14:cNvContentPartPr/>
                <p14:nvPr/>
              </p14:nvContentPartPr>
              <p14:xfrm>
                <a:off x="8690124" y="2973590"/>
                <a:ext cx="172440" cy="258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DB0FAE6-7412-AB90-02FE-0C62446B29C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81124" y="2964590"/>
                  <a:ext cx="1900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47005DB-BC31-62B7-64D3-F8803D6216EF}"/>
                    </a:ext>
                  </a:extLst>
                </p14:cNvPr>
                <p14:cNvContentPartPr/>
                <p14:nvPr/>
              </p14:nvContentPartPr>
              <p14:xfrm>
                <a:off x="8689044" y="3187070"/>
                <a:ext cx="88560" cy="93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47005DB-BC31-62B7-64D3-F8803D6216E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80404" y="3178430"/>
                  <a:ext cx="10620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C032282-C5DD-C480-3D28-02FC3D4B2CB7}"/>
                  </a:ext>
                </a:extLst>
              </p14:cNvPr>
              <p14:cNvContentPartPr/>
              <p14:nvPr/>
            </p14:nvContentPartPr>
            <p14:xfrm>
              <a:off x="9400404" y="2964590"/>
              <a:ext cx="232200" cy="3646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C032282-C5DD-C480-3D28-02FC3D4B2CB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91764" y="2955950"/>
                <a:ext cx="249840" cy="38232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E002F52-9D07-FA2B-3132-6BFE9B0340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02026" y="33370"/>
            <a:ext cx="2364335" cy="2029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204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Discriminant Analysis - LDA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6790B-F686-E091-A1BF-C184B71E82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Linear discriminant analysis (LDA)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6790B-F686-E091-A1BF-C184B71E82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Classification is done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We can </a:t>
                </a:r>
                <a:r>
                  <a:rPr lang="en-US" dirty="0">
                    <a:solidFill>
                      <a:srgbClr val="C00000"/>
                    </a:solidFill>
                  </a:rPr>
                  <a:t>1) apply </a:t>
                </a:r>
                <a:r>
                  <a:rPr lang="en-US" i="1" dirty="0">
                    <a:solidFill>
                      <a:srgbClr val="C00000"/>
                    </a:solidFill>
                  </a:rPr>
                  <a:t>log</a:t>
                </a:r>
                <a:r>
                  <a:rPr lang="en-US" i="1" dirty="0"/>
                  <a:t>,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C00000"/>
                    </a:solidFill>
                  </a:rPr>
                  <a:t>2) discard terms that don’t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simpler: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ra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nary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ra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𝑙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nary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⋯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𝑑𝑖𝑠𝑐𝑟𝑖𝑚𝑖𝑛𝑎𝑛𝑡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𝑠𝑐𝑜𝑟𝑒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  <a:blipFill>
                <a:blip r:embed="rId3"/>
                <a:stretch>
                  <a:fillRect l="-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E458D6-7899-5CB8-88E6-396997BAB987}"/>
                  </a:ext>
                </a:extLst>
              </p14:cNvPr>
              <p14:cNvContentPartPr/>
              <p14:nvPr/>
            </p14:nvContentPartPr>
            <p14:xfrm>
              <a:off x="2639961" y="4742704"/>
              <a:ext cx="1251360" cy="596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E458D6-7899-5CB8-88E6-396997BAB9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1321" y="4733704"/>
                <a:ext cx="1269000" cy="61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4E8702E-C5B9-8B50-4261-AF36CC652B78}"/>
                  </a:ext>
                </a:extLst>
              </p14:cNvPr>
              <p14:cNvContentPartPr/>
              <p14:nvPr/>
            </p14:nvContentPartPr>
            <p14:xfrm rot="190852">
              <a:off x="6730184" y="4672412"/>
              <a:ext cx="3107323" cy="696828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4E8702E-C5B9-8B50-4261-AF36CC652B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190852">
                <a:off x="6721184" y="4663774"/>
                <a:ext cx="3124964" cy="714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C528F26-18BC-C728-4AAA-144419B48706}"/>
                  </a:ext>
                </a:extLst>
              </p14:cNvPr>
              <p14:cNvContentPartPr/>
              <p14:nvPr/>
            </p14:nvContentPartPr>
            <p14:xfrm rot="20774459">
              <a:off x="7657227" y="5468750"/>
              <a:ext cx="467280" cy="507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C528F26-18BC-C728-4AAA-144419B487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20774459">
                <a:off x="7648587" y="5460110"/>
                <a:ext cx="484920" cy="5248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40120C3-3D6F-ACC2-60EC-6ACE1A2EBE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2026" y="33370"/>
            <a:ext cx="2364335" cy="2029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89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Discriminant Analysis - LDA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6790B-F686-E091-A1BF-C184B71E82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Linear discriminant analysis (LDA)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6790B-F686-E091-A1BF-C184B71E82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Classification is originally done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Classification can also be performed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i="1" dirty="0">
                    <a:solidFill>
                      <a:srgbClr val="C00000"/>
                    </a:solidFill>
                  </a:rPr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EA708A-0A6E-9E90-A489-4EA7E5ECF3F6}"/>
                  </a:ext>
                </a:extLst>
              </p:cNvPr>
              <p:cNvSpPr txBox="1"/>
              <p:nvPr/>
            </p:nvSpPr>
            <p:spPr>
              <a:xfrm>
                <a:off x="8203474" y="4380410"/>
                <a:ext cx="25341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discriminant score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EA708A-0A6E-9E90-A489-4EA7E5ECF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474" y="4380410"/>
                <a:ext cx="2534194" cy="369332"/>
              </a:xfrm>
              <a:prstGeom prst="rect">
                <a:avLst/>
              </a:prstGeom>
              <a:blipFill>
                <a:blip r:embed="rId4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F2DE372-47B5-031E-354C-2728AF2EB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2026" y="33370"/>
            <a:ext cx="2364335" cy="2029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752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ADEB4A6-2141-EFCD-F705-9037EC80F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74" y="1883738"/>
            <a:ext cx="36861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Discriminant Analysis -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 to Example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023A7B-4007-64E6-275E-0FDD1F5B0CB4}"/>
                  </a:ext>
                </a:extLst>
              </p:cNvPr>
              <p:cNvSpPr txBox="1"/>
              <p:nvPr/>
            </p:nvSpPr>
            <p:spPr>
              <a:xfrm>
                <a:off x="4760007" y="907453"/>
                <a:ext cx="5947873" cy="6011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sz="1400" dirty="0">
                    <a:solidFill>
                      <a:schemeClr val="accent5"/>
                    </a:solidFill>
                  </a:rPr>
                  <a:t>Blue</a:t>
                </a:r>
                <a:r>
                  <a:rPr lang="en-US" sz="1400" dirty="0"/>
                  <a:t> is modeled by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2, 1.5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400" dirty="0"/>
              </a:p>
              <a:p>
                <a:pPr>
                  <a:spcAft>
                    <a:spcPts val="1000"/>
                  </a:spcAft>
                </a:pPr>
                <a:r>
                  <a:rPr lang="en-US" sz="1400" dirty="0">
                    <a:solidFill>
                      <a:schemeClr val="accent2"/>
                    </a:solidFill>
                  </a:rPr>
                  <a:t>Orange</a:t>
                </a:r>
                <a:r>
                  <a:rPr lang="en-US" sz="1400" dirty="0"/>
                  <a:t> is modeled by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2, 1.5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400" dirty="0"/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𝑏𝑙𝑢𝑒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𝑜𝑟𝑎𝑛𝑔𝑒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1400" dirty="0"/>
              </a:p>
              <a:p>
                <a:pPr>
                  <a:spcAft>
                    <a:spcPts val="1000"/>
                  </a:spcAft>
                </a:pPr>
                <a:r>
                  <a:rPr lang="en-US" sz="1400" i="1" dirty="0">
                    <a:latin typeface="+mj-ea"/>
                    <a:ea typeface="+mj-ea"/>
                  </a:rPr>
                  <a:t>Let’s do some classification predictions:</a:t>
                </a: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+mj-ea"/>
                    <a:ea typeface="+mj-ea"/>
                  </a:rPr>
                  <a:t>when</a:t>
                </a:r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sz="1400" dirty="0">
                  <a:latin typeface="+mj-ea"/>
                  <a:ea typeface="+mj-ea"/>
                </a:endParaRP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𝑏𝑙𝑢𝑒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∙(−2)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≈−0.69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𝑜𝑟𝑎𝑛𝑔𝑒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∙(2)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2∙1.5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−2.47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+mj-ea"/>
                    <a:ea typeface="+mj-ea"/>
                  </a:rPr>
                  <a:t>when</a:t>
                </a:r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400" dirty="0">
                  <a:latin typeface="+mj-ea"/>
                  <a:ea typeface="+mj-ea"/>
                </a:endParaRP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𝑏𝑙𝑢𝑒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∙(−2)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−1.58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𝑜𝑟𝑎𝑛𝑔𝑒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∙(2)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2∙1.5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1.58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+mj-ea"/>
                    <a:ea typeface="+mj-ea"/>
                  </a:rPr>
                  <a:t>when</a:t>
                </a:r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>
                  <a:latin typeface="+mj-ea"/>
                  <a:ea typeface="+mj-ea"/>
                </a:endParaRP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𝑏𝑙𝑢𝑒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∙(−2)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47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𝑜𝑟𝑎𝑛𝑔𝑒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∙(2)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2∙1.5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0.69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  <a:p>
                <a:pPr>
                  <a:spcAft>
                    <a:spcPts val="1000"/>
                  </a:spcAft>
                </a:pPr>
                <a:endParaRPr lang="en-US" sz="1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023A7B-4007-64E6-275E-0FDD1F5B0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007" y="907453"/>
                <a:ext cx="5947873" cy="6011389"/>
              </a:xfrm>
              <a:prstGeom prst="rect">
                <a:avLst/>
              </a:prstGeom>
              <a:blipFill>
                <a:blip r:embed="rId3"/>
                <a:stretch>
                  <a:fillRect l="-307" t="-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CE3157C-5BEA-2599-3AFC-49E00276D007}"/>
              </a:ext>
            </a:extLst>
          </p:cNvPr>
          <p:cNvSpPr txBox="1"/>
          <p:nvPr/>
        </p:nvSpPr>
        <p:spPr>
          <a:xfrm rot="16200000">
            <a:off x="-464814" y="2776507"/>
            <a:ext cx="129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F9D036-E289-B661-9662-EA84C252F796}"/>
              </a:ext>
            </a:extLst>
          </p:cNvPr>
          <p:cNvCxnSpPr>
            <a:cxnSpLocks/>
          </p:cNvCxnSpPr>
          <p:nvPr/>
        </p:nvCxnSpPr>
        <p:spPr>
          <a:xfrm>
            <a:off x="2290111" y="1696350"/>
            <a:ext cx="0" cy="2668279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A972A4-0986-4CD5-D183-F007A6C290EC}"/>
              </a:ext>
            </a:extLst>
          </p:cNvPr>
          <p:cNvGrpSpPr/>
          <p:nvPr/>
        </p:nvGrpSpPr>
        <p:grpSpPr>
          <a:xfrm>
            <a:off x="1304177" y="3943709"/>
            <a:ext cx="420480" cy="848520"/>
            <a:chOff x="1304177" y="5058926"/>
            <a:chExt cx="420480" cy="84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9097DD7-87D1-7BA9-E8AA-6E7C2353CC9D}"/>
                    </a:ext>
                  </a:extLst>
                </p14:cNvPr>
                <p14:cNvContentPartPr/>
                <p14:nvPr/>
              </p14:nvContentPartPr>
              <p14:xfrm>
                <a:off x="1323617" y="5058926"/>
                <a:ext cx="401040" cy="848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9097DD7-87D1-7BA9-E8AA-6E7C2353CC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4617" y="5050286"/>
                  <a:ext cx="41868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D4024E-9D32-AB27-9858-8FE1C70D079C}"/>
                    </a:ext>
                  </a:extLst>
                </p14:cNvPr>
                <p14:cNvContentPartPr/>
                <p14:nvPr/>
              </p14:nvContentPartPr>
              <p14:xfrm>
                <a:off x="1304177" y="5808086"/>
                <a:ext cx="111600" cy="88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D4024E-9D32-AB27-9858-8FE1C70D07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5537" y="5799086"/>
                  <a:ext cx="129240" cy="10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58E2A9A-DB5C-69C8-1F33-1FDC43E4274B}"/>
                  </a:ext>
                </a:extLst>
              </p14:cNvPr>
              <p14:cNvContentPartPr/>
              <p14:nvPr/>
            </p14:nvContentPartPr>
            <p14:xfrm>
              <a:off x="2839217" y="3813389"/>
              <a:ext cx="351720" cy="862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58E2A9A-DB5C-69C8-1F33-1FDC43E427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0217" y="3804749"/>
                <a:ext cx="369360" cy="87984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AE0B6219-8780-100B-FC9D-4DD5B7A71303}"/>
              </a:ext>
            </a:extLst>
          </p:cNvPr>
          <p:cNvSpPr txBox="1"/>
          <p:nvPr/>
        </p:nvSpPr>
        <p:spPr>
          <a:xfrm>
            <a:off x="530979" y="4833165"/>
            <a:ext cx="1759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10,000,000 samples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ADB202-F50B-F5E7-DD09-5897960A1B8C}"/>
              </a:ext>
            </a:extLst>
          </p:cNvPr>
          <p:cNvSpPr txBox="1"/>
          <p:nvPr/>
        </p:nvSpPr>
        <p:spPr>
          <a:xfrm>
            <a:off x="2691995" y="4833165"/>
            <a:ext cx="1759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10,000,000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03A38-57EA-4F5F-BDA9-CFA57E8B03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3670" y="2117930"/>
            <a:ext cx="2952203" cy="643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D91652-AEC2-B6C3-7535-DE90A36205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02026" y="33370"/>
            <a:ext cx="2364335" cy="2029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96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ADEB4A6-2141-EFCD-F705-9037EC80F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74" y="1883738"/>
            <a:ext cx="36861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Discriminant Analysis -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 to Example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023A7B-4007-64E6-275E-0FDD1F5B0CB4}"/>
                  </a:ext>
                </a:extLst>
              </p:cNvPr>
              <p:cNvSpPr txBox="1"/>
              <p:nvPr/>
            </p:nvSpPr>
            <p:spPr>
              <a:xfrm>
                <a:off x="4383896" y="1588106"/>
                <a:ext cx="7808103" cy="5100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dirty="0"/>
                  <a:t>The analytic solution for </a:t>
                </a:r>
                <a:r>
                  <a:rPr lang="en-US" dirty="0">
                    <a:solidFill>
                      <a:srgbClr val="FF0000"/>
                    </a:solidFill>
                  </a:rPr>
                  <a:t>the boundary line</a:t>
                </a:r>
                <a:r>
                  <a:rPr lang="en-US" dirty="0"/>
                  <a:t>:</a:t>
                </a: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𝑜𝑟𝑎𝑛𝑔𝑒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𝑏𝑙𝑢𝑒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𝑜𝑟𝑎𝑛𝑔𝑒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𝑜𝑟𝑎𝑛𝑔𝑒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𝑜𝑟𝑎𝑛𝑔𝑒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𝑜𝑟𝑎𝑛𝑔𝑒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𝑜𝑟𝑎𝑛𝑔𝑒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𝑜𝑟𝑎𝑛𝑔𝑒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𝑜𝑟𝑎𝑛𝑔𝑒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𝑜𝑟𝑎𝑛𝑔𝑒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𝑜𝑟𝑎𝑛𝑔𝑒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𝑜𝑟𝑎𝑛𝑔𝑒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𝑜𝑟𝑎𝑛𝑔𝑒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𝑏𝑙𝑢𝑒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𝑜𝑟𝑎𝑛𝑔𝑒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𝑏𝑙𝑢𝑒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𝑜𝑟𝑎𝑛𝑔𝑒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𝑏𝑙𝑢𝑒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𝑜𝑟𝑎𝑛𝑔𝑒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023A7B-4007-64E6-275E-0FDD1F5B0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896" y="1588106"/>
                <a:ext cx="7808103" cy="5100242"/>
              </a:xfrm>
              <a:prstGeom prst="rect">
                <a:avLst/>
              </a:prstGeom>
              <a:blipFill>
                <a:blip r:embed="rId3"/>
                <a:stretch>
                  <a:fillRect l="-625" t="-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CE3157C-5BEA-2599-3AFC-49E00276D007}"/>
              </a:ext>
            </a:extLst>
          </p:cNvPr>
          <p:cNvSpPr txBox="1"/>
          <p:nvPr/>
        </p:nvSpPr>
        <p:spPr>
          <a:xfrm rot="16200000">
            <a:off x="-464814" y="2776507"/>
            <a:ext cx="129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F9D036-E289-B661-9662-EA84C252F796}"/>
              </a:ext>
            </a:extLst>
          </p:cNvPr>
          <p:cNvCxnSpPr>
            <a:cxnSpLocks/>
          </p:cNvCxnSpPr>
          <p:nvPr/>
        </p:nvCxnSpPr>
        <p:spPr>
          <a:xfrm>
            <a:off x="2290111" y="1696350"/>
            <a:ext cx="0" cy="2668279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A972A4-0986-4CD5-D183-F007A6C290EC}"/>
              </a:ext>
            </a:extLst>
          </p:cNvPr>
          <p:cNvGrpSpPr/>
          <p:nvPr/>
        </p:nvGrpSpPr>
        <p:grpSpPr>
          <a:xfrm>
            <a:off x="1304177" y="3943709"/>
            <a:ext cx="420480" cy="848520"/>
            <a:chOff x="1304177" y="5058926"/>
            <a:chExt cx="420480" cy="84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9097DD7-87D1-7BA9-E8AA-6E7C2353CC9D}"/>
                    </a:ext>
                  </a:extLst>
                </p14:cNvPr>
                <p14:cNvContentPartPr/>
                <p14:nvPr/>
              </p14:nvContentPartPr>
              <p14:xfrm>
                <a:off x="1323617" y="5058926"/>
                <a:ext cx="401040" cy="848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9097DD7-87D1-7BA9-E8AA-6E7C2353CC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4617" y="5050286"/>
                  <a:ext cx="41868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D4024E-9D32-AB27-9858-8FE1C70D079C}"/>
                    </a:ext>
                  </a:extLst>
                </p14:cNvPr>
                <p14:cNvContentPartPr/>
                <p14:nvPr/>
              </p14:nvContentPartPr>
              <p14:xfrm>
                <a:off x="1304177" y="5808086"/>
                <a:ext cx="111600" cy="88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D4024E-9D32-AB27-9858-8FE1C70D07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5537" y="5799086"/>
                  <a:ext cx="129240" cy="10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58E2A9A-DB5C-69C8-1F33-1FDC43E4274B}"/>
                  </a:ext>
                </a:extLst>
              </p14:cNvPr>
              <p14:cNvContentPartPr/>
              <p14:nvPr/>
            </p14:nvContentPartPr>
            <p14:xfrm>
              <a:off x="2839217" y="3813389"/>
              <a:ext cx="351720" cy="862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58E2A9A-DB5C-69C8-1F33-1FDC43E427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0217" y="3804749"/>
                <a:ext cx="369360" cy="87984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AE0B6219-8780-100B-FC9D-4DD5B7A71303}"/>
              </a:ext>
            </a:extLst>
          </p:cNvPr>
          <p:cNvSpPr txBox="1"/>
          <p:nvPr/>
        </p:nvSpPr>
        <p:spPr>
          <a:xfrm>
            <a:off x="530979" y="4833165"/>
            <a:ext cx="1759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10,000,000 samples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ADB202-F50B-F5E7-DD09-5897960A1B8C}"/>
              </a:ext>
            </a:extLst>
          </p:cNvPr>
          <p:cNvSpPr txBox="1"/>
          <p:nvPr/>
        </p:nvSpPr>
        <p:spPr>
          <a:xfrm>
            <a:off x="2691995" y="4833165"/>
            <a:ext cx="1759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10,000,000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03A38-57EA-4F5F-BDA9-CFA57E8B03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0388" y="53405"/>
            <a:ext cx="2952203" cy="643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D91652-AEC2-B6C3-7535-DE90A36205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02026" y="33370"/>
            <a:ext cx="2364335" cy="2029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917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1C7265A-AAC6-2928-80ED-E7F2C0909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73" y="1875029"/>
            <a:ext cx="36861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Discriminant Analysis -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Example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023A7B-4007-64E6-275E-0FDD1F5B0CB4}"/>
                  </a:ext>
                </a:extLst>
              </p:cNvPr>
              <p:cNvSpPr txBox="1"/>
              <p:nvPr/>
            </p:nvSpPr>
            <p:spPr>
              <a:xfrm>
                <a:off x="4760007" y="907453"/>
                <a:ext cx="5947873" cy="6028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sz="1400" dirty="0">
                    <a:solidFill>
                      <a:schemeClr val="accent5"/>
                    </a:solidFill>
                  </a:rPr>
                  <a:t>Blue</a:t>
                </a:r>
                <a:r>
                  <a:rPr lang="en-US" sz="1400" dirty="0"/>
                  <a:t> is modeled by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2, 1.5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400" dirty="0"/>
              </a:p>
              <a:p>
                <a:pPr>
                  <a:spcAft>
                    <a:spcPts val="1000"/>
                  </a:spcAft>
                </a:pPr>
                <a:r>
                  <a:rPr lang="en-US" sz="1400" dirty="0">
                    <a:solidFill>
                      <a:schemeClr val="accent2"/>
                    </a:solidFill>
                  </a:rPr>
                  <a:t>Orange</a:t>
                </a:r>
                <a:r>
                  <a:rPr lang="en-US" sz="1400" dirty="0"/>
                  <a:t> is modeled by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2, 1.5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400" dirty="0"/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𝑏𝑙𝑢𝑒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0.3,  </m:t>
                    </m:r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𝑜𝑟𝑎𝑛𝑔𝑒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  <a:p>
                <a:pPr>
                  <a:spcAft>
                    <a:spcPts val="1000"/>
                  </a:spcAft>
                </a:pPr>
                <a:r>
                  <a:rPr lang="en-US" sz="1400" i="1" dirty="0">
                    <a:latin typeface="+mj-ea"/>
                    <a:ea typeface="+mj-ea"/>
                  </a:rPr>
                  <a:t>Let’s do some classification predictions:</a:t>
                </a: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+mj-ea"/>
                    <a:ea typeface="+mj-ea"/>
                  </a:rPr>
                  <a:t>when</a:t>
                </a:r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sz="1400" dirty="0">
                  <a:latin typeface="+mj-ea"/>
                  <a:ea typeface="+mj-ea"/>
                </a:endParaRP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𝑏𝑙𝑢𝑒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∙(−2)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0.3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≈−1.2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𝑜𝑟𝑎𝑛𝑔𝑒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∙(2)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2∙1.5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0.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−2.13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+mj-ea"/>
                    <a:ea typeface="+mj-ea"/>
                  </a:rPr>
                  <a:t>when</a:t>
                </a:r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400" dirty="0">
                  <a:latin typeface="+mj-ea"/>
                  <a:ea typeface="+mj-ea"/>
                </a:endParaRP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𝑏𝑙𝑢𝑒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∙(−2)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0.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−2.09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𝑜𝑟𝑎𝑛𝑔𝑒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∙(2)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2∙1.5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0.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+mj-ea"/>
                    <a:ea typeface="+mj-ea"/>
                  </a:rPr>
                  <a:t>when</a:t>
                </a:r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>
                  <a:latin typeface="+mj-ea"/>
                  <a:ea typeface="+mj-ea"/>
                </a:endParaRP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𝑏𝑙𝑢𝑒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∙(−2)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0.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98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𝑜𝑟𝑎𝑛𝑔𝑒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∙(2)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2∙1.5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0.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  <a:p>
                <a:pPr>
                  <a:spcAft>
                    <a:spcPts val="1000"/>
                  </a:spcAft>
                </a:pPr>
                <a:endParaRPr lang="en-US" sz="1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023A7B-4007-64E6-275E-0FDD1F5B0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007" y="907453"/>
                <a:ext cx="5947873" cy="6028895"/>
              </a:xfrm>
              <a:prstGeom prst="rect">
                <a:avLst/>
              </a:prstGeom>
              <a:blipFill>
                <a:blip r:embed="rId3"/>
                <a:stretch>
                  <a:fillRect l="-307" t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CE3157C-5BEA-2599-3AFC-49E00276D007}"/>
              </a:ext>
            </a:extLst>
          </p:cNvPr>
          <p:cNvSpPr txBox="1"/>
          <p:nvPr/>
        </p:nvSpPr>
        <p:spPr>
          <a:xfrm rot="16200000">
            <a:off x="-464814" y="2776507"/>
            <a:ext cx="129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F9D036-E289-B661-9662-EA84C252F796}"/>
              </a:ext>
            </a:extLst>
          </p:cNvPr>
          <p:cNvCxnSpPr>
            <a:cxnSpLocks/>
          </p:cNvCxnSpPr>
          <p:nvPr/>
        </p:nvCxnSpPr>
        <p:spPr>
          <a:xfrm>
            <a:off x="2229151" y="1696350"/>
            <a:ext cx="0" cy="2668279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A972A4-0986-4CD5-D183-F007A6C290EC}"/>
              </a:ext>
            </a:extLst>
          </p:cNvPr>
          <p:cNvGrpSpPr/>
          <p:nvPr/>
        </p:nvGrpSpPr>
        <p:grpSpPr>
          <a:xfrm>
            <a:off x="1304177" y="3943709"/>
            <a:ext cx="420480" cy="848520"/>
            <a:chOff x="1304177" y="5058926"/>
            <a:chExt cx="420480" cy="84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9097DD7-87D1-7BA9-E8AA-6E7C2353CC9D}"/>
                    </a:ext>
                  </a:extLst>
                </p14:cNvPr>
                <p14:cNvContentPartPr/>
                <p14:nvPr/>
              </p14:nvContentPartPr>
              <p14:xfrm>
                <a:off x="1323617" y="5058926"/>
                <a:ext cx="401040" cy="848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9097DD7-87D1-7BA9-E8AA-6E7C2353CC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4617" y="5050286"/>
                  <a:ext cx="41868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D4024E-9D32-AB27-9858-8FE1C70D079C}"/>
                    </a:ext>
                  </a:extLst>
                </p14:cNvPr>
                <p14:cNvContentPartPr/>
                <p14:nvPr/>
              </p14:nvContentPartPr>
              <p14:xfrm>
                <a:off x="1304177" y="5808086"/>
                <a:ext cx="111600" cy="88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D4024E-9D32-AB27-9858-8FE1C70D07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5537" y="5799086"/>
                  <a:ext cx="129240" cy="10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58E2A9A-DB5C-69C8-1F33-1FDC43E4274B}"/>
                  </a:ext>
                </a:extLst>
              </p14:cNvPr>
              <p14:cNvContentPartPr/>
              <p14:nvPr/>
            </p14:nvContentPartPr>
            <p14:xfrm>
              <a:off x="2839217" y="3813389"/>
              <a:ext cx="351720" cy="862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58E2A9A-DB5C-69C8-1F33-1FDC43E427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0217" y="3804749"/>
                <a:ext cx="369360" cy="87984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AE0B6219-8780-100B-FC9D-4DD5B7A71303}"/>
              </a:ext>
            </a:extLst>
          </p:cNvPr>
          <p:cNvSpPr txBox="1"/>
          <p:nvPr/>
        </p:nvSpPr>
        <p:spPr>
          <a:xfrm>
            <a:off x="530979" y="4833165"/>
            <a:ext cx="1759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3,000,000 samples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ADB202-F50B-F5E7-DD09-5897960A1B8C}"/>
              </a:ext>
            </a:extLst>
          </p:cNvPr>
          <p:cNvSpPr txBox="1"/>
          <p:nvPr/>
        </p:nvSpPr>
        <p:spPr>
          <a:xfrm>
            <a:off x="2691995" y="4833165"/>
            <a:ext cx="1759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7,000,000 samples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B33BF-80F5-F3C7-118D-89D1CA71D6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3670" y="2117930"/>
            <a:ext cx="2952203" cy="643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2B8F64-83D3-2FAA-CEB5-0915324F2D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02026" y="33370"/>
            <a:ext cx="2364335" cy="2029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098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Discriminant Analysis - LDA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6790B-F686-E091-A1BF-C184B71E82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real life, we often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6790B-F686-E091-A1BF-C184B71E82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In the previous examples,</a:t>
                </a:r>
                <a:br>
                  <a:rPr lang="en-US" dirty="0"/>
                </a:br>
                <a:r>
                  <a:rPr lang="en-US" dirty="0"/>
                  <a:t>we knew the true distributions, therefore do know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But typically, we don’t know them. We only have a training dataset</a:t>
                </a:r>
              </a:p>
              <a:p>
                <a:r>
                  <a:rPr lang="en-US" b="1" dirty="0"/>
                  <a:t>Idea: </a:t>
                </a:r>
                <a:r>
                  <a:rPr lang="en-US" dirty="0"/>
                  <a:t>We can </a:t>
                </a:r>
                <a:r>
                  <a:rPr lang="en-US" i="1" dirty="0"/>
                  <a:t>estimate the parameters </a:t>
                </a:r>
                <a:r>
                  <a:rPr lang="en-US" dirty="0"/>
                  <a:t>given the training dataset: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892062-0ADA-AA08-8FD2-F89F8B4D5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670" y="2117930"/>
            <a:ext cx="2952203" cy="643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08B10C-4437-AA2C-5711-C0EE3CAFD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2026" y="33370"/>
            <a:ext cx="2364335" cy="2029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5558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Discriminant Analysis - LDA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6790B-F686-E091-A1BF-C184B71E82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Estimation of the Parameters</a:t>
                </a:r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6790B-F686-E091-A1BF-C184B71E82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a total number of observations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a number of observations that belong to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F4E4AA6-7107-57D0-B95B-840E157E4656}"/>
                  </a:ext>
                </a:extLst>
              </p14:cNvPr>
              <p14:cNvContentPartPr/>
              <p14:nvPr/>
            </p14:nvContentPartPr>
            <p14:xfrm>
              <a:off x="882600" y="2688360"/>
              <a:ext cx="916920" cy="763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F4E4AA6-7107-57D0-B95B-840E157E46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960" y="2679720"/>
                <a:ext cx="934560" cy="78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CDD5B04-1069-37D3-190C-29815A62354C}"/>
              </a:ext>
            </a:extLst>
          </p:cNvPr>
          <p:cNvGrpSpPr/>
          <p:nvPr/>
        </p:nvGrpSpPr>
        <p:grpSpPr>
          <a:xfrm>
            <a:off x="1012200" y="2916600"/>
            <a:ext cx="254160" cy="208440"/>
            <a:chOff x="1012200" y="2977560"/>
            <a:chExt cx="254160" cy="20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FA11E85-228A-7F7E-EFA9-75C813537334}"/>
                    </a:ext>
                  </a:extLst>
                </p14:cNvPr>
                <p14:cNvContentPartPr/>
                <p14:nvPr/>
              </p14:nvContentPartPr>
              <p14:xfrm>
                <a:off x="1012200" y="3070800"/>
                <a:ext cx="92520" cy="115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FA11E85-228A-7F7E-EFA9-75C8135373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3200" y="3062160"/>
                  <a:ext cx="110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A34963B-A881-0544-12F6-46627C61467C}"/>
                    </a:ext>
                  </a:extLst>
                </p14:cNvPr>
                <p14:cNvContentPartPr/>
                <p14:nvPr/>
              </p14:nvContentPartPr>
              <p14:xfrm>
                <a:off x="1143600" y="2977560"/>
                <a:ext cx="122760" cy="102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A34963B-A881-0544-12F6-46627C6146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4960" y="2968920"/>
                  <a:ext cx="1404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BCC071-9BD5-B094-A907-A7104161EBC3}"/>
              </a:ext>
            </a:extLst>
          </p:cNvPr>
          <p:cNvGrpSpPr/>
          <p:nvPr/>
        </p:nvGrpSpPr>
        <p:grpSpPr>
          <a:xfrm>
            <a:off x="1155480" y="3031800"/>
            <a:ext cx="462240" cy="337320"/>
            <a:chOff x="1155480" y="3092760"/>
            <a:chExt cx="462240" cy="33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606CC4C-3D6A-23E5-50B7-2548DAD46294}"/>
                    </a:ext>
                  </a:extLst>
                </p14:cNvPr>
                <p14:cNvContentPartPr/>
                <p14:nvPr/>
              </p14:nvContentPartPr>
              <p14:xfrm>
                <a:off x="1155480" y="3296160"/>
                <a:ext cx="109800" cy="133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606CC4C-3D6A-23E5-50B7-2548DAD462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6480" y="3287520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CB632DE-7712-DFB6-2C7C-7A0DBD0A1C9C}"/>
                    </a:ext>
                  </a:extLst>
                </p14:cNvPr>
                <p14:cNvContentPartPr/>
                <p14:nvPr/>
              </p14:nvContentPartPr>
              <p14:xfrm>
                <a:off x="1340160" y="3227760"/>
                <a:ext cx="107280" cy="118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CB632DE-7712-DFB6-2C7C-7A0DBD0A1C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1520" y="3218760"/>
                  <a:ext cx="124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E4A5CF2-2CCB-4B72-D2A1-FB9758564D3C}"/>
                    </a:ext>
                  </a:extLst>
                </p14:cNvPr>
                <p14:cNvContentPartPr/>
                <p14:nvPr/>
              </p14:nvContentPartPr>
              <p14:xfrm>
                <a:off x="1508640" y="3092760"/>
                <a:ext cx="109080" cy="162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E4A5CF2-2CCB-4B72-D2A1-FB9758564D3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99640" y="3083760"/>
                  <a:ext cx="12672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9E142B-06AB-12A9-520E-70B284B41880}"/>
                  </a:ext>
                </a:extLst>
              </p:cNvPr>
              <p:cNvSpPr txBox="1"/>
              <p:nvPr/>
            </p:nvSpPr>
            <p:spPr>
              <a:xfrm>
                <a:off x="1838400" y="2732989"/>
                <a:ext cx="2918460" cy="668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𝑏𝑙𝑢𝑒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=2/5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𝑜𝑟𝑎𝑛𝑔𝑒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/5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9E142B-06AB-12A9-520E-70B284B41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400" y="2732989"/>
                <a:ext cx="2918460" cy="668901"/>
              </a:xfrm>
              <a:prstGeom prst="rect">
                <a:avLst/>
              </a:prstGeom>
              <a:blipFill>
                <a:blip r:embed="rId16"/>
                <a:stretch>
                  <a:fillRect l="-1464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758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1C26BB9-E467-C43A-70A0-13EBD00C2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59" y="2429654"/>
            <a:ext cx="4121988" cy="2592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Discriminant Analysis -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Assessment: Bayes Error Rate (BER)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b="0" dirty="0">
                    <a:latin typeface="+mj-ea"/>
                    <a:ea typeface="+mj-ea"/>
                  </a:rPr>
                  <a:t>Bayes Error Rate (BER) is defined as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Pr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|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396FDE1-F192-D868-6143-080FB5AAC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670" y="2117930"/>
            <a:ext cx="2952203" cy="643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159E0D-E107-1D93-CAA6-83DACEFF1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2026" y="33370"/>
            <a:ext cx="2364335" cy="20299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7BDA0B0-6CCF-6D74-5AAB-294030393FF4}"/>
              </a:ext>
            </a:extLst>
          </p:cNvPr>
          <p:cNvGrpSpPr/>
          <p:nvPr/>
        </p:nvGrpSpPr>
        <p:grpSpPr>
          <a:xfrm>
            <a:off x="2506278" y="4580589"/>
            <a:ext cx="405000" cy="874800"/>
            <a:chOff x="2447284" y="5650510"/>
            <a:chExt cx="405000" cy="87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88D7BEE-DC47-3A86-7690-DDFF6C967F04}"/>
                    </a:ext>
                  </a:extLst>
                </p14:cNvPr>
                <p14:cNvContentPartPr/>
                <p14:nvPr/>
              </p14:nvContentPartPr>
              <p14:xfrm>
                <a:off x="2505604" y="5650510"/>
                <a:ext cx="89280" cy="71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88D7BEE-DC47-3A86-7690-DDFF6C967F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96604" y="5641870"/>
                  <a:ext cx="106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309200B-73E2-656B-8E97-DED3A9737EF1}"/>
                    </a:ext>
                  </a:extLst>
                </p14:cNvPr>
                <p14:cNvContentPartPr/>
                <p14:nvPr/>
              </p14:nvContentPartPr>
              <p14:xfrm>
                <a:off x="2447284" y="5702350"/>
                <a:ext cx="405000" cy="822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309200B-73E2-656B-8E97-DED3A9737E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38644" y="5693710"/>
                  <a:ext cx="422640" cy="84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CBF749-147E-5FBE-58F4-BB202F922B03}"/>
                  </a:ext>
                </a:extLst>
              </p:cNvPr>
              <p:cNvSpPr txBox="1"/>
              <p:nvPr/>
            </p:nvSpPr>
            <p:spPr>
              <a:xfrm>
                <a:off x="2940774" y="4976318"/>
                <a:ext cx="3244645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𝑔𝑟𝑒𝑒𝑛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=0.7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𝑦𝑒𝑙𝑙𝑜𝑤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CBF749-147E-5FBE-58F4-BB202F922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774" y="4976318"/>
                <a:ext cx="3244645" cy="7101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385D85-928E-61AF-8EA5-E558ABE6F818}"/>
                  </a:ext>
                </a:extLst>
              </p:cNvPr>
              <p:cNvSpPr txBox="1"/>
              <p:nvPr/>
            </p:nvSpPr>
            <p:spPr>
              <a:xfrm>
                <a:off x="6687590" y="4954773"/>
                <a:ext cx="4415561" cy="731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dirty="0"/>
                  <a:t>Then,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|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=0.7</m:t>
                    </m:r>
                  </m:oMath>
                </a14:m>
                <a:r>
                  <a:rPr lang="en-US" dirty="0"/>
                  <a:t>  </a:t>
                </a:r>
              </a:p>
              <a:p>
                <a:pPr/>
                <a:r>
                  <a:rPr lang="en-US" dirty="0"/>
                  <a:t>Therefore, BER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1−0.7=0.3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385D85-928E-61AF-8EA5-E558ABE6F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90" y="4954773"/>
                <a:ext cx="4415561" cy="731739"/>
              </a:xfrm>
              <a:prstGeom prst="rect">
                <a:avLst/>
              </a:prstGeom>
              <a:blipFill>
                <a:blip r:embed="rId11"/>
                <a:stretch>
                  <a:fillRect l="-1105" t="-5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6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AF0C-9932-85DB-F586-13DE530D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399421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F258FD-D898-2F28-2211-DDFDE916C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59" y="2429654"/>
            <a:ext cx="4121988" cy="2592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Discriminant Analysis -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Assessment: Bayes Error Rate (BER)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480568"/>
              </a:xfrm>
            </p:spPr>
            <p:txBody>
              <a:bodyPr/>
              <a:lstStyle/>
              <a:p>
                <a:r>
                  <a:rPr lang="en-US" b="0" dirty="0">
                    <a:latin typeface="+mj-ea"/>
                    <a:ea typeface="+mj-ea"/>
                  </a:rPr>
                  <a:t>Bayes Error Rate (BER) is defined as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Pr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|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dirty="0">
                  <a:latin typeface="+mj-ea"/>
                </a:endParaRPr>
              </a:p>
              <a:p>
                <a:endParaRPr lang="en-US" dirty="0">
                  <a:latin typeface="+mj-ea"/>
                </a:endParaRPr>
              </a:p>
              <a:p>
                <a:endParaRPr lang="en-US" dirty="0">
                  <a:latin typeface="+mj-ea"/>
                </a:endParaRPr>
              </a:p>
              <a:p>
                <a:endParaRPr lang="en-US" dirty="0">
                  <a:latin typeface="+mj-ea"/>
                </a:endParaRPr>
              </a:p>
              <a:p>
                <a:endParaRPr lang="en-US" dirty="0">
                  <a:latin typeface="+mj-ea"/>
                </a:endParaRPr>
              </a:p>
              <a:p>
                <a:endParaRPr lang="en-US" dirty="0">
                  <a:latin typeface="+mj-ea"/>
                </a:endParaRPr>
              </a:p>
              <a:p>
                <a:endParaRPr lang="en-US" dirty="0">
                  <a:latin typeface="+mj-ea"/>
                </a:endParaRPr>
              </a:p>
              <a:p>
                <a:endParaRPr lang="en-US" dirty="0">
                  <a:latin typeface="+mj-ea"/>
                </a:endParaRPr>
              </a:p>
              <a:p>
                <a:endParaRPr lang="en-US" dirty="0">
                  <a:latin typeface="+mj-ea"/>
                </a:endParaRPr>
              </a:p>
              <a:p>
                <a:r>
                  <a:rPr lang="en-US" dirty="0">
                    <a:latin typeface="+mj-ea"/>
                  </a:rPr>
                  <a:t>We do this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ea"/>
                  </a:rPr>
                  <a:t> since we have expectation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>
                    <a:latin typeface="+mj-ea"/>
                  </a:rPr>
                  <a:t>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480568"/>
              </a:xfrm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396FDE1-F192-D868-6143-080FB5AAC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670" y="2117930"/>
            <a:ext cx="2952203" cy="643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159E0D-E107-1D93-CAA6-83DACEFF1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2026" y="33370"/>
            <a:ext cx="2364335" cy="20299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7BDA0B0-6CCF-6D74-5AAB-294030393FF4}"/>
              </a:ext>
            </a:extLst>
          </p:cNvPr>
          <p:cNvGrpSpPr/>
          <p:nvPr/>
        </p:nvGrpSpPr>
        <p:grpSpPr>
          <a:xfrm>
            <a:off x="1638380" y="4580589"/>
            <a:ext cx="405000" cy="874800"/>
            <a:chOff x="2447284" y="5650510"/>
            <a:chExt cx="405000" cy="87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88D7BEE-DC47-3A86-7690-DDFF6C967F04}"/>
                    </a:ext>
                  </a:extLst>
                </p14:cNvPr>
                <p14:cNvContentPartPr/>
                <p14:nvPr/>
              </p14:nvContentPartPr>
              <p14:xfrm>
                <a:off x="2505604" y="5650510"/>
                <a:ext cx="89280" cy="71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88D7BEE-DC47-3A86-7690-DDFF6C967F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96604" y="5641870"/>
                  <a:ext cx="106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309200B-73E2-656B-8E97-DED3A9737EF1}"/>
                    </a:ext>
                  </a:extLst>
                </p14:cNvPr>
                <p14:cNvContentPartPr/>
                <p14:nvPr/>
              </p14:nvContentPartPr>
              <p14:xfrm>
                <a:off x="2447284" y="5702350"/>
                <a:ext cx="405000" cy="822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309200B-73E2-656B-8E97-DED3A9737E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38644" y="5693710"/>
                  <a:ext cx="422640" cy="84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385D85-928E-61AF-8EA5-E558ABE6F818}"/>
                  </a:ext>
                </a:extLst>
              </p:cNvPr>
              <p:cNvSpPr txBox="1"/>
              <p:nvPr/>
            </p:nvSpPr>
            <p:spPr>
              <a:xfrm>
                <a:off x="5376582" y="5177804"/>
                <a:ext cx="6534312" cy="454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dirty="0"/>
                  <a:t>Then,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|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US" dirty="0"/>
                  <a:t>.  Therefore, BER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385D85-928E-61AF-8EA5-E558ABE6F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582" y="5177804"/>
                <a:ext cx="6534312" cy="454740"/>
              </a:xfrm>
              <a:prstGeom prst="rect">
                <a:avLst/>
              </a:prstGeom>
              <a:blipFill>
                <a:blip r:embed="rId10"/>
                <a:stretch>
                  <a:fillRect l="-840" t="-6667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35BFF6-9770-A832-5EC7-C451570CBFC4}"/>
                  </a:ext>
                </a:extLst>
              </p:cNvPr>
              <p:cNvSpPr txBox="1"/>
              <p:nvPr/>
            </p:nvSpPr>
            <p:spPr>
              <a:xfrm>
                <a:off x="2043380" y="5043909"/>
                <a:ext cx="3244645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𝑔𝑟𝑒𝑒𝑛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=1.0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𝑦𝑒𝑙𝑙𝑜𝑤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35BFF6-9770-A832-5EC7-C451570CB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380" y="5043909"/>
                <a:ext cx="3244645" cy="7101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786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EC22-2B20-04D7-FA52-18BB564BF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Multivariate LDA</a:t>
            </a:r>
          </a:p>
        </p:txBody>
      </p:sp>
    </p:spTree>
    <p:extLst>
      <p:ext uri="{BB962C8B-B14F-4D97-AF65-F5344CB8AC3E}">
        <p14:creationId xmlns:p14="http://schemas.microsoft.com/office/powerpoint/2010/main" val="3550699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LDA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962B54-56B8-F511-E16A-0E5B073FF698}"/>
              </a:ext>
            </a:extLst>
          </p:cNvPr>
          <p:cNvGrpSpPr/>
          <p:nvPr/>
        </p:nvGrpSpPr>
        <p:grpSpPr>
          <a:xfrm>
            <a:off x="955517" y="1051058"/>
            <a:ext cx="3686175" cy="2772480"/>
            <a:chOff x="1879248" y="1051058"/>
            <a:chExt cx="3686175" cy="27724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8ABE99-C708-83ED-4C8D-0BCA920CC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9248" y="1461338"/>
              <a:ext cx="3686175" cy="236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E87C1F-ECC3-E090-A880-A1507CDB30BE}"/>
                </a:ext>
              </a:extLst>
            </p:cNvPr>
            <p:cNvCxnSpPr>
              <a:cxnSpLocks/>
            </p:cNvCxnSpPr>
            <p:nvPr/>
          </p:nvCxnSpPr>
          <p:spPr>
            <a:xfrm>
              <a:off x="3866985" y="1714311"/>
              <a:ext cx="0" cy="1884784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111FC5-C68E-E7E3-9421-26AC86794B7B}"/>
                </a:ext>
              </a:extLst>
            </p:cNvPr>
            <p:cNvSpPr txBox="1"/>
            <p:nvPr/>
          </p:nvSpPr>
          <p:spPr>
            <a:xfrm>
              <a:off x="2379980" y="1051058"/>
              <a:ext cx="29740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LDA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C98BF0D-4249-47DD-B92C-71720927E9E6}"/>
              </a:ext>
            </a:extLst>
          </p:cNvPr>
          <p:cNvSpPr txBox="1"/>
          <p:nvPr/>
        </p:nvSpPr>
        <p:spPr>
          <a:xfrm>
            <a:off x="6891885" y="1051058"/>
            <a:ext cx="2974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Multivariate LDA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A7DFCE-0A9D-9B27-2444-0B49C94B4CF5}"/>
                  </a:ext>
                </a:extLst>
              </p:cNvPr>
              <p:cNvSpPr txBox="1"/>
              <p:nvPr/>
            </p:nvSpPr>
            <p:spPr>
              <a:xfrm>
                <a:off x="171434" y="4152369"/>
                <a:ext cx="5716182" cy="2129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A7DFCE-0A9D-9B27-2444-0B49C94B4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34" y="4152369"/>
                <a:ext cx="5716182" cy="2129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99F8A7-0C00-F182-A068-C1BBD904FC7E}"/>
                  </a:ext>
                </a:extLst>
              </p:cNvPr>
              <p:cNvSpPr txBox="1"/>
              <p:nvPr/>
            </p:nvSpPr>
            <p:spPr>
              <a:xfrm>
                <a:off x="6394952" y="4152369"/>
                <a:ext cx="5797047" cy="2470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dirty="0"/>
                  <a:t>Replace the univariate normal distribution with the multivariate normal distribution:</a:t>
                </a:r>
              </a:p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>
                  <a:spcAft>
                    <a:spcPts val="500"/>
                  </a:spcAft>
                </a:pPr>
                <a:r>
                  <a:rPr lang="en-US" dirty="0"/>
                  <a:t>Then, we get</a:t>
                </a:r>
              </a:p>
              <a:p>
                <a:pPr algn="ctr"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>
                  <a:spcAft>
                    <a:spcPts val="500"/>
                  </a:spcAft>
                </a:pPr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99F8A7-0C00-F182-A068-C1BBD904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952" y="4152369"/>
                <a:ext cx="5797047" cy="2470292"/>
              </a:xfrm>
              <a:prstGeom prst="rect">
                <a:avLst/>
              </a:prstGeom>
              <a:blipFill>
                <a:blip r:embed="rId4"/>
                <a:stretch>
                  <a:fillRect l="-841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>
            <a:extLst>
              <a:ext uri="{FF2B5EF4-FFF2-40B4-BE49-F238E27FC236}">
                <a16:creationId xmlns:a16="http://schemas.microsoft.com/office/drawing/2014/main" id="{03D93D37-2F6F-3D31-E384-5626257AB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2" b="75003"/>
          <a:stretch/>
        </p:blipFill>
        <p:spPr bwMode="auto">
          <a:xfrm>
            <a:off x="7056543" y="1461338"/>
            <a:ext cx="2644693" cy="239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908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Multivariate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We now have two normal distributions in 2-dimensional space</a:t>
                </a:r>
                <a:endParaRPr lang="en-US" dirty="0">
                  <a:solidFill>
                    <a:srgbClr val="F8766D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8766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8766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8766D"/>
                            </a:solidFill>
                            <a:latin typeface="Cambria Math" panose="02040503050406030204" pitchFamily="18" charset="0"/>
                          </a:rPr>
                          <m:t>𝑟𝑒𝑑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EC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EC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EC3"/>
                            </a:solidFill>
                            <a:latin typeface="Cambria Math" panose="02040503050406030204" pitchFamily="18" charset="0"/>
                          </a:rPr>
                          <m:t>𝑏𝑙𝑢𝑒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6B17412-6675-C7D1-5498-911BED9C743E}"/>
              </a:ext>
            </a:extLst>
          </p:cNvPr>
          <p:cNvGrpSpPr/>
          <p:nvPr/>
        </p:nvGrpSpPr>
        <p:grpSpPr>
          <a:xfrm>
            <a:off x="933061" y="3129779"/>
            <a:ext cx="4121020" cy="3065748"/>
            <a:chOff x="933061" y="3328569"/>
            <a:chExt cx="4121020" cy="30657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C56F2D-F8DD-CF90-B953-48A5C2B58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07" b="4985"/>
            <a:stretch/>
          </p:blipFill>
          <p:spPr>
            <a:xfrm>
              <a:off x="933061" y="3328569"/>
              <a:ext cx="4121020" cy="30657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3EFC5FA-A5C6-9926-D3F9-2A6B4E597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300" y="3427412"/>
              <a:ext cx="3346450" cy="2789238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A9112761-7942-17E2-2C11-DB56EBFE790C}"/>
              </a:ext>
            </a:extLst>
          </p:cNvPr>
          <p:cNvSpPr/>
          <p:nvPr/>
        </p:nvSpPr>
        <p:spPr>
          <a:xfrm>
            <a:off x="1204940" y="3685037"/>
            <a:ext cx="2235200" cy="2235200"/>
          </a:xfrm>
          <a:prstGeom prst="ellipse">
            <a:avLst/>
          </a:prstGeom>
          <a:solidFill>
            <a:srgbClr val="F8766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A08AC5-8436-5A97-9FB2-61A1E47F5CC7}"/>
              </a:ext>
            </a:extLst>
          </p:cNvPr>
          <p:cNvSpPr/>
          <p:nvPr/>
        </p:nvSpPr>
        <p:spPr>
          <a:xfrm>
            <a:off x="1633026" y="4113156"/>
            <a:ext cx="1378962" cy="1378962"/>
          </a:xfrm>
          <a:prstGeom prst="ellipse">
            <a:avLst/>
          </a:prstGeom>
          <a:solidFill>
            <a:srgbClr val="F8766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8C439D-ACF0-8A3C-F212-C4B65D550B13}"/>
              </a:ext>
            </a:extLst>
          </p:cNvPr>
          <p:cNvSpPr/>
          <p:nvPr/>
        </p:nvSpPr>
        <p:spPr>
          <a:xfrm>
            <a:off x="1858416" y="4342583"/>
            <a:ext cx="920108" cy="920108"/>
          </a:xfrm>
          <a:prstGeom prst="ellipse">
            <a:avLst/>
          </a:prstGeom>
          <a:solidFill>
            <a:srgbClr val="F8766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32ADBDD-D78C-2F13-34CD-E6ACFD712E54}"/>
              </a:ext>
            </a:extLst>
          </p:cNvPr>
          <p:cNvSpPr/>
          <p:nvPr/>
        </p:nvSpPr>
        <p:spPr>
          <a:xfrm>
            <a:off x="2107220" y="3069230"/>
            <a:ext cx="2235200" cy="2235200"/>
          </a:xfrm>
          <a:prstGeom prst="ellipse">
            <a:avLst/>
          </a:prstGeom>
          <a:solidFill>
            <a:srgbClr val="00BEC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406210-4692-8682-879A-CEE6BB60E1A8}"/>
              </a:ext>
            </a:extLst>
          </p:cNvPr>
          <p:cNvSpPr/>
          <p:nvPr/>
        </p:nvSpPr>
        <p:spPr>
          <a:xfrm>
            <a:off x="2528821" y="3497349"/>
            <a:ext cx="1378962" cy="1378962"/>
          </a:xfrm>
          <a:prstGeom prst="ellipse">
            <a:avLst/>
          </a:prstGeom>
          <a:solidFill>
            <a:srgbClr val="00BEC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2C43E92-14D4-4D25-06DB-1973870EF7DE}"/>
              </a:ext>
            </a:extLst>
          </p:cNvPr>
          <p:cNvSpPr/>
          <p:nvPr/>
        </p:nvSpPr>
        <p:spPr>
          <a:xfrm>
            <a:off x="2760696" y="3726776"/>
            <a:ext cx="920108" cy="920108"/>
          </a:xfrm>
          <a:prstGeom prst="ellipse">
            <a:avLst/>
          </a:prstGeom>
          <a:solidFill>
            <a:srgbClr val="00BEC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8DAA51D-C628-BDB7-31CC-7CD520C3DE26}"/>
                  </a:ext>
                </a:extLst>
              </p:cNvPr>
              <p:cNvSpPr txBox="1"/>
              <p:nvPr/>
            </p:nvSpPr>
            <p:spPr>
              <a:xfrm>
                <a:off x="7800393" y="882861"/>
                <a:ext cx="4320072" cy="8245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US" dirty="0">
                    <a:latin typeface="times" panose="02020603050405020304" pitchFamily="18" charset="0"/>
                    <a:ea typeface="Cambria Math" panose="02040503050406030204" pitchFamily="18" charset="0"/>
                    <a:cs typeface="times" panose="02020603050405020304" pitchFamily="18" charset="0"/>
                  </a:rPr>
                  <a:t>Discriminant  score</a:t>
                </a:r>
              </a:p>
              <a:p>
                <a:pPr algn="ctr"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8DAA51D-C628-BDB7-31CC-7CD520C3D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393" y="882861"/>
                <a:ext cx="4320072" cy="824585"/>
              </a:xfrm>
              <a:prstGeom prst="rect">
                <a:avLst/>
              </a:prstGeom>
              <a:blipFill>
                <a:blip r:embed="rId5"/>
                <a:stretch>
                  <a:fillRect t="-36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32AA7C-B80D-4685-54C2-20812D66E717}"/>
                  </a:ext>
                </a:extLst>
              </p:cNvPr>
              <p:cNvSpPr txBox="1"/>
              <p:nvPr/>
            </p:nvSpPr>
            <p:spPr>
              <a:xfrm>
                <a:off x="5939929" y="3041237"/>
                <a:ext cx="5994383" cy="2507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dirty="0"/>
                  <a:t>We can analytically find </a:t>
                </a:r>
                <a:r>
                  <a:rPr lang="en-US" dirty="0">
                    <a:solidFill>
                      <a:srgbClr val="FF0000"/>
                    </a:solidFill>
                  </a:rPr>
                  <a:t>the boundary line</a:t>
                </a:r>
                <a:r>
                  <a:rPr lang="en-US" dirty="0"/>
                  <a:t> by solving</a:t>
                </a: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𝑟𝑒𝑑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𝑟𝑒𝑑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𝑟𝑒𝑑</m:t>
                        </m:r>
                      </m:sub>
                    </m:sSub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𝑟𝑒𝑑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𝑏𝑙𝑢𝑒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𝑏𝑙𝑢𝑒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m:rPr>
                        <m:nor/>
                      </m:rPr>
                      <a:rPr lang="en-US" sz="1200" dirty="0"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𝑏𝑙𝑢𝑒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𝑏𝑙𝑢𝑒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1200" b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</a:pPr>
                <a:endParaRPr lang="en-US" b="1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</a:pPr>
                <a:r>
                  <a:rPr lang="en-US" dirty="0"/>
                  <a:t>Then, it gives </a:t>
                </a: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32AA7C-B80D-4685-54C2-20812D66E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929" y="3041237"/>
                <a:ext cx="5994383" cy="2507546"/>
              </a:xfrm>
              <a:prstGeom prst="rect">
                <a:avLst/>
              </a:prstGeom>
              <a:blipFill>
                <a:blip r:embed="rId6"/>
                <a:stretch>
                  <a:fillRect l="-813" t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8913A0-7A0C-8C63-8420-0B3B7867A5E9}"/>
                  </a:ext>
                </a:extLst>
              </p:cNvPr>
              <p:cNvSpPr txBox="1"/>
              <p:nvPr/>
            </p:nvSpPr>
            <p:spPr>
              <a:xfrm>
                <a:off x="2570731" y="6124298"/>
                <a:ext cx="7651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8913A0-7A0C-8C63-8420-0B3B7867A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731" y="6124298"/>
                <a:ext cx="765112" cy="461665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889F83-F9C1-DA5B-1E20-3AC4E35A8EDE}"/>
                  </a:ext>
                </a:extLst>
              </p:cNvPr>
              <p:cNvSpPr txBox="1"/>
              <p:nvPr/>
            </p:nvSpPr>
            <p:spPr>
              <a:xfrm>
                <a:off x="287233" y="4470836"/>
                <a:ext cx="7651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889F83-F9C1-DA5B-1E20-3AC4E35A8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33" y="4470836"/>
                <a:ext cx="765112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B2BBC52-3601-559C-B8AE-486E4839228F}"/>
              </a:ext>
            </a:extLst>
          </p:cNvPr>
          <p:cNvCxnSpPr>
            <a:cxnSpLocks/>
          </p:cNvCxnSpPr>
          <p:nvPr/>
        </p:nvCxnSpPr>
        <p:spPr>
          <a:xfrm flipH="1" flipV="1">
            <a:off x="737118" y="2819524"/>
            <a:ext cx="3947842" cy="3455642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972CC75-CDF9-77C6-A566-BDBA5F68D511}"/>
              </a:ext>
            </a:extLst>
          </p:cNvPr>
          <p:cNvCxnSpPr>
            <a:cxnSpLocks/>
          </p:cNvCxnSpPr>
          <p:nvPr/>
        </p:nvCxnSpPr>
        <p:spPr>
          <a:xfrm flipH="1" flipV="1">
            <a:off x="1116401" y="5104794"/>
            <a:ext cx="3459109" cy="3777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9A7E436-6102-C16C-1D1B-06DD9E497FB0}"/>
              </a:ext>
            </a:extLst>
          </p:cNvPr>
          <p:cNvCxnSpPr>
            <a:cxnSpLocks/>
          </p:cNvCxnSpPr>
          <p:nvPr/>
        </p:nvCxnSpPr>
        <p:spPr>
          <a:xfrm>
            <a:off x="1915968" y="3172963"/>
            <a:ext cx="18676" cy="29192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102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Multivariate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We now have two normal distributions in 2-dimensional space</a:t>
                </a:r>
                <a:endParaRPr lang="en-US" dirty="0">
                  <a:solidFill>
                    <a:srgbClr val="F8766D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8766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8766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8766D"/>
                            </a:solidFill>
                            <a:latin typeface="Cambria Math" panose="02040503050406030204" pitchFamily="18" charset="0"/>
                          </a:rPr>
                          <m:t>𝑟𝑒𝑑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EC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EC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EC3"/>
                            </a:solidFill>
                            <a:latin typeface="Cambria Math" panose="02040503050406030204" pitchFamily="18" charset="0"/>
                          </a:rPr>
                          <m:t>𝑏𝑙𝑢𝑒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6B17412-6675-C7D1-5498-911BED9C743E}"/>
              </a:ext>
            </a:extLst>
          </p:cNvPr>
          <p:cNvGrpSpPr/>
          <p:nvPr/>
        </p:nvGrpSpPr>
        <p:grpSpPr>
          <a:xfrm>
            <a:off x="933061" y="3129779"/>
            <a:ext cx="4121020" cy="3065748"/>
            <a:chOff x="933061" y="3328569"/>
            <a:chExt cx="4121020" cy="30657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C56F2D-F8DD-CF90-B953-48A5C2B58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07" b="4985"/>
            <a:stretch/>
          </p:blipFill>
          <p:spPr>
            <a:xfrm>
              <a:off x="933061" y="3328569"/>
              <a:ext cx="4121020" cy="30657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3EFC5FA-A5C6-9926-D3F9-2A6B4E597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300" y="3427412"/>
              <a:ext cx="3346450" cy="2789238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A9112761-7942-17E2-2C11-DB56EBFE790C}"/>
              </a:ext>
            </a:extLst>
          </p:cNvPr>
          <p:cNvSpPr/>
          <p:nvPr/>
        </p:nvSpPr>
        <p:spPr>
          <a:xfrm>
            <a:off x="1204940" y="3685037"/>
            <a:ext cx="2235200" cy="2235200"/>
          </a:xfrm>
          <a:prstGeom prst="ellipse">
            <a:avLst/>
          </a:prstGeom>
          <a:solidFill>
            <a:srgbClr val="F8766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A08AC5-8436-5A97-9FB2-61A1E47F5CC7}"/>
              </a:ext>
            </a:extLst>
          </p:cNvPr>
          <p:cNvSpPr/>
          <p:nvPr/>
        </p:nvSpPr>
        <p:spPr>
          <a:xfrm>
            <a:off x="1633026" y="4113156"/>
            <a:ext cx="1378962" cy="1378962"/>
          </a:xfrm>
          <a:prstGeom prst="ellipse">
            <a:avLst/>
          </a:prstGeom>
          <a:solidFill>
            <a:srgbClr val="F8766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8C439D-ACF0-8A3C-F212-C4B65D550B13}"/>
              </a:ext>
            </a:extLst>
          </p:cNvPr>
          <p:cNvSpPr/>
          <p:nvPr/>
        </p:nvSpPr>
        <p:spPr>
          <a:xfrm>
            <a:off x="1858416" y="4342583"/>
            <a:ext cx="920108" cy="920108"/>
          </a:xfrm>
          <a:prstGeom prst="ellipse">
            <a:avLst/>
          </a:prstGeom>
          <a:solidFill>
            <a:srgbClr val="F8766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32ADBDD-D78C-2F13-34CD-E6ACFD712E54}"/>
              </a:ext>
            </a:extLst>
          </p:cNvPr>
          <p:cNvSpPr/>
          <p:nvPr/>
        </p:nvSpPr>
        <p:spPr>
          <a:xfrm>
            <a:off x="2107220" y="3069230"/>
            <a:ext cx="2235200" cy="2235200"/>
          </a:xfrm>
          <a:prstGeom prst="ellipse">
            <a:avLst/>
          </a:prstGeom>
          <a:solidFill>
            <a:srgbClr val="00BEC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406210-4692-8682-879A-CEE6BB60E1A8}"/>
              </a:ext>
            </a:extLst>
          </p:cNvPr>
          <p:cNvSpPr/>
          <p:nvPr/>
        </p:nvSpPr>
        <p:spPr>
          <a:xfrm>
            <a:off x="2528821" y="3497349"/>
            <a:ext cx="1378962" cy="1378962"/>
          </a:xfrm>
          <a:prstGeom prst="ellipse">
            <a:avLst/>
          </a:prstGeom>
          <a:solidFill>
            <a:srgbClr val="00BEC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2C43E92-14D4-4D25-06DB-1973870EF7DE}"/>
              </a:ext>
            </a:extLst>
          </p:cNvPr>
          <p:cNvSpPr/>
          <p:nvPr/>
        </p:nvSpPr>
        <p:spPr>
          <a:xfrm>
            <a:off x="2760696" y="3726776"/>
            <a:ext cx="920108" cy="920108"/>
          </a:xfrm>
          <a:prstGeom prst="ellipse">
            <a:avLst/>
          </a:prstGeom>
          <a:solidFill>
            <a:srgbClr val="00BEC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8DAA51D-C628-BDB7-31CC-7CD520C3DE26}"/>
                  </a:ext>
                </a:extLst>
              </p:cNvPr>
              <p:cNvSpPr txBox="1"/>
              <p:nvPr/>
            </p:nvSpPr>
            <p:spPr>
              <a:xfrm>
                <a:off x="7800393" y="882861"/>
                <a:ext cx="4320072" cy="8245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US" dirty="0">
                    <a:latin typeface="times" panose="02020603050405020304" pitchFamily="18" charset="0"/>
                    <a:ea typeface="Cambria Math" panose="02040503050406030204" pitchFamily="18" charset="0"/>
                    <a:cs typeface="times" panose="02020603050405020304" pitchFamily="18" charset="0"/>
                  </a:rPr>
                  <a:t>Discriminant  score</a:t>
                </a:r>
              </a:p>
              <a:p>
                <a:pPr algn="ctr"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8DAA51D-C628-BDB7-31CC-7CD520C3D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393" y="882861"/>
                <a:ext cx="4320072" cy="824585"/>
              </a:xfrm>
              <a:prstGeom prst="rect">
                <a:avLst/>
              </a:prstGeom>
              <a:blipFill>
                <a:blip r:embed="rId5"/>
                <a:stretch>
                  <a:fillRect t="-36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8913A0-7A0C-8C63-8420-0B3B7867A5E9}"/>
                  </a:ext>
                </a:extLst>
              </p:cNvPr>
              <p:cNvSpPr txBox="1"/>
              <p:nvPr/>
            </p:nvSpPr>
            <p:spPr>
              <a:xfrm>
                <a:off x="2570731" y="6124298"/>
                <a:ext cx="7651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8913A0-7A0C-8C63-8420-0B3B7867A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731" y="6124298"/>
                <a:ext cx="765112" cy="461665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889F83-F9C1-DA5B-1E20-3AC4E35A8EDE}"/>
                  </a:ext>
                </a:extLst>
              </p:cNvPr>
              <p:cNvSpPr txBox="1"/>
              <p:nvPr/>
            </p:nvSpPr>
            <p:spPr>
              <a:xfrm>
                <a:off x="287233" y="4470836"/>
                <a:ext cx="7651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889F83-F9C1-DA5B-1E20-3AC4E35A8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33" y="4470836"/>
                <a:ext cx="765112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B2BBC52-3601-559C-B8AE-486E4839228F}"/>
              </a:ext>
            </a:extLst>
          </p:cNvPr>
          <p:cNvCxnSpPr>
            <a:cxnSpLocks/>
          </p:cNvCxnSpPr>
          <p:nvPr/>
        </p:nvCxnSpPr>
        <p:spPr>
          <a:xfrm flipH="1" flipV="1">
            <a:off x="737118" y="2819524"/>
            <a:ext cx="3947842" cy="3455642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972CC75-CDF9-77C6-A566-BDBA5F68D511}"/>
              </a:ext>
            </a:extLst>
          </p:cNvPr>
          <p:cNvCxnSpPr>
            <a:cxnSpLocks/>
          </p:cNvCxnSpPr>
          <p:nvPr/>
        </p:nvCxnSpPr>
        <p:spPr>
          <a:xfrm flipH="1" flipV="1">
            <a:off x="1116401" y="5104794"/>
            <a:ext cx="3459109" cy="3777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9A7E436-6102-C16C-1D1B-06DD9E497FB0}"/>
              </a:ext>
            </a:extLst>
          </p:cNvPr>
          <p:cNvCxnSpPr>
            <a:cxnSpLocks/>
          </p:cNvCxnSpPr>
          <p:nvPr/>
        </p:nvCxnSpPr>
        <p:spPr>
          <a:xfrm>
            <a:off x="1915968" y="3172963"/>
            <a:ext cx="18676" cy="29192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E6E5457-E54D-22F1-7A43-BE5E660979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1" b="4985"/>
          <a:stretch/>
        </p:blipFill>
        <p:spPr>
          <a:xfrm>
            <a:off x="8127999" y="3129779"/>
            <a:ext cx="4057923" cy="306574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BF75B5-8799-30EE-7DA6-D6562651F785}"/>
              </a:ext>
            </a:extLst>
          </p:cNvPr>
          <p:cNvCxnSpPr>
            <a:cxnSpLocks/>
          </p:cNvCxnSpPr>
          <p:nvPr/>
        </p:nvCxnSpPr>
        <p:spPr>
          <a:xfrm>
            <a:off x="5459976" y="4701669"/>
            <a:ext cx="218542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73762D-5D7C-57B7-89CC-8984EE90CF7B}"/>
              </a:ext>
            </a:extLst>
          </p:cNvPr>
          <p:cNvSpPr txBox="1"/>
          <p:nvPr/>
        </p:nvSpPr>
        <p:spPr>
          <a:xfrm>
            <a:off x="5159971" y="3517178"/>
            <a:ext cx="2640422" cy="959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600" i="1" dirty="0"/>
              <a:t>In real life, we do not know the true distribution.</a:t>
            </a:r>
          </a:p>
          <a:p>
            <a:pPr algn="ctr">
              <a:spcAft>
                <a:spcPts val="1000"/>
              </a:spcAft>
            </a:pPr>
            <a:r>
              <a:rPr lang="en-US" sz="1600" i="1" dirty="0"/>
              <a:t>We just have a training set.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B65435-EDF3-1A99-578B-E7A167BF20CB}"/>
                  </a:ext>
                </a:extLst>
              </p:cNvPr>
              <p:cNvSpPr txBox="1"/>
              <p:nvPr/>
            </p:nvSpPr>
            <p:spPr>
              <a:xfrm>
                <a:off x="9761704" y="6060440"/>
                <a:ext cx="7651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B65435-EDF3-1A99-578B-E7A167BF2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1704" y="6060440"/>
                <a:ext cx="765112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3F8FEF-35D0-4697-0D2C-5D7898A1E308}"/>
                  </a:ext>
                </a:extLst>
              </p:cNvPr>
              <p:cNvSpPr txBox="1"/>
              <p:nvPr/>
            </p:nvSpPr>
            <p:spPr>
              <a:xfrm>
                <a:off x="7617939" y="4439173"/>
                <a:ext cx="7651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3F8FEF-35D0-4697-0D2C-5D7898A1E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939" y="4439173"/>
                <a:ext cx="765112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191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Multivariate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 Estimation &amp; Classification with Multivariate LDA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010150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sz="1800" i="1" dirty="0"/>
                  <a:t>In real life, we do not know the true distribution. We just have a training set.</a:t>
                </a:r>
              </a:p>
              <a:p>
                <a:pPr>
                  <a:spcAft>
                    <a:spcPts val="1000"/>
                  </a:spcAft>
                </a:pPr>
                <a:r>
                  <a:rPr lang="en-US" dirty="0"/>
                  <a:t>To make the classification prediction, we first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     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a total number of observations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a number of observations that belong to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spcAft>
                    <a:spcPts val="1000"/>
                  </a:spcAft>
                </a:pPr>
                <a:r>
                  <a:rPr lang="en-US" sz="1800" dirty="0"/>
                  <a:t>Then, we can compute the discriminative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>
                  <a:spcAft>
                    <a:spcPts val="1000"/>
                  </a:spcAft>
                </a:pPr>
                <a:r>
                  <a:rPr lang="en-US" dirty="0"/>
                  <a:t>And the classification is performed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010150"/>
              </a:xfrm>
              <a:blipFill>
                <a:blip r:embed="rId2"/>
                <a:stretch>
                  <a:fillRect l="-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704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Multivariate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LDA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AAF325-9456-4797-BF78-7B3D4D3840F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2375" y="1610898"/>
            <a:ext cx="3767976" cy="1470099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B13BFF-CD1D-C6AC-9A16-883640758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677" y="914400"/>
            <a:ext cx="3022600" cy="236168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0C5017-8F10-683A-D118-CB04501CE21C}"/>
              </a:ext>
            </a:extLst>
          </p:cNvPr>
          <p:cNvCxnSpPr>
            <a:cxnSpLocks/>
          </p:cNvCxnSpPr>
          <p:nvPr/>
        </p:nvCxnSpPr>
        <p:spPr>
          <a:xfrm flipH="1" flipV="1">
            <a:off x="4991618" y="1235525"/>
            <a:ext cx="2393432" cy="1323525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797CB7C-D97C-0267-E408-7B9FF647626D}"/>
                  </a:ext>
                </a:extLst>
              </p14:cNvPr>
              <p14:cNvContentPartPr/>
              <p14:nvPr/>
            </p14:nvContentPartPr>
            <p14:xfrm>
              <a:off x="7283340" y="2436360"/>
              <a:ext cx="955080" cy="188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797CB7C-D97C-0267-E408-7B9FF64762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4700" y="2427720"/>
                <a:ext cx="972720" cy="20628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7D7148F-A4F8-E23A-ACC0-B38098B1B1F6}"/>
              </a:ext>
            </a:extLst>
          </p:cNvPr>
          <p:cNvSpPr txBox="1"/>
          <p:nvPr/>
        </p:nvSpPr>
        <p:spPr>
          <a:xfrm>
            <a:off x="8256169" y="2389773"/>
            <a:ext cx="3219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Estimated decision boundary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2DBCDD-A1B3-9415-4572-A67E48FC2EA3}"/>
              </a:ext>
            </a:extLst>
          </p:cNvPr>
          <p:cNvGrpSpPr/>
          <p:nvPr/>
        </p:nvGrpSpPr>
        <p:grpSpPr>
          <a:xfrm>
            <a:off x="95220" y="2074920"/>
            <a:ext cx="378360" cy="1443240"/>
            <a:chOff x="95220" y="2074920"/>
            <a:chExt cx="378360" cy="144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A210EA9-6C30-E344-0EAF-37061C244BF8}"/>
                    </a:ext>
                  </a:extLst>
                </p14:cNvPr>
                <p14:cNvContentPartPr/>
                <p14:nvPr/>
              </p14:nvContentPartPr>
              <p14:xfrm>
                <a:off x="214740" y="2074920"/>
                <a:ext cx="173160" cy="962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A210EA9-6C30-E344-0EAF-37061C244BF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6100" y="2066280"/>
                  <a:ext cx="190800" cy="9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3ED0045-F8A2-6783-94F0-B3455829DC7A}"/>
                    </a:ext>
                  </a:extLst>
                </p14:cNvPr>
                <p14:cNvContentPartPr/>
                <p14:nvPr/>
              </p14:nvContentPartPr>
              <p14:xfrm>
                <a:off x="95220" y="2641200"/>
                <a:ext cx="378360" cy="876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3ED0045-F8A2-6783-94F0-B3455829DC7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220" y="2632560"/>
                  <a:ext cx="396000" cy="894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5B4D8F0-6DDD-72D8-7787-6B92DBF4036D}"/>
              </a:ext>
            </a:extLst>
          </p:cNvPr>
          <p:cNvSpPr txBox="1"/>
          <p:nvPr/>
        </p:nvSpPr>
        <p:spPr>
          <a:xfrm>
            <a:off x="473580" y="3286732"/>
            <a:ext cx="4518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Confusion matrix</a:t>
            </a:r>
          </a:p>
          <a:p>
            <a:r>
              <a:rPr lang="en-US" sz="1200" dirty="0"/>
              <a:t>(important performance metric)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802A96E-B523-D22B-DF53-C4DC6C8E72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394" y="4362829"/>
            <a:ext cx="3060303" cy="23508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606A1C-3C42-E075-3D5B-C5CFC4206BE1}"/>
              </a:ext>
            </a:extLst>
          </p:cNvPr>
          <p:cNvSpPr txBox="1"/>
          <p:nvPr/>
        </p:nvSpPr>
        <p:spPr>
          <a:xfrm>
            <a:off x="95220" y="4025242"/>
            <a:ext cx="4518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General confusion matrix forms: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20198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EC22-2B20-04D7-FA52-18BB564BF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Quadratic Discriminant Analysis (QDA)</a:t>
            </a:r>
          </a:p>
        </p:txBody>
      </p:sp>
    </p:spTree>
    <p:extLst>
      <p:ext uri="{BB962C8B-B14F-4D97-AF65-F5344CB8AC3E}">
        <p14:creationId xmlns:p14="http://schemas.microsoft.com/office/powerpoint/2010/main" val="3859554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Discriminant Analysis (QDA)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096487"/>
                <a:ext cx="11579001" cy="4434840"/>
              </a:xfrm>
            </p:spPr>
            <p:txBody>
              <a:bodyPr/>
              <a:lstStyle/>
              <a:p>
                <a:r>
                  <a:rPr lang="en-US" dirty="0"/>
                  <a:t>In LDA, we assumed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for all classes (modeling assumption).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In QDA, we allow different covariance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for each class.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096487"/>
                <a:ext cx="11579001" cy="4434840"/>
              </a:xfrm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B805F31-DD56-41D7-F0DB-0A9CC41DB515}"/>
              </a:ext>
            </a:extLst>
          </p:cNvPr>
          <p:cNvSpPr txBox="1"/>
          <p:nvPr/>
        </p:nvSpPr>
        <p:spPr>
          <a:xfrm>
            <a:off x="1547064" y="2339952"/>
            <a:ext cx="2974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Multivariate LDA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CFC0FC-B099-4730-6783-7F47DA9C010F}"/>
              </a:ext>
            </a:extLst>
          </p:cNvPr>
          <p:cNvSpPr txBox="1"/>
          <p:nvPr/>
        </p:nvSpPr>
        <p:spPr>
          <a:xfrm>
            <a:off x="7104314" y="2339952"/>
            <a:ext cx="2974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Multivariate QDA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6A0E983-EDDD-9F16-AD04-43E2295A0EC9}"/>
              </a:ext>
            </a:extLst>
          </p:cNvPr>
          <p:cNvGrpSpPr/>
          <p:nvPr/>
        </p:nvGrpSpPr>
        <p:grpSpPr>
          <a:xfrm>
            <a:off x="1200409" y="3003569"/>
            <a:ext cx="4121020" cy="3065748"/>
            <a:chOff x="933061" y="3328569"/>
            <a:chExt cx="4121020" cy="306574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743FBC9-D145-9AE4-0F54-78B8BF602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07" b="4985"/>
            <a:stretch/>
          </p:blipFill>
          <p:spPr>
            <a:xfrm>
              <a:off x="933061" y="3328569"/>
              <a:ext cx="4121020" cy="306574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35E4DB5-2705-ACB6-0DDA-7B129E8B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300" y="3427412"/>
              <a:ext cx="3346450" cy="2789238"/>
            </a:xfrm>
            <a:prstGeom prst="rect">
              <a:avLst/>
            </a:prstGeom>
          </p:spPr>
        </p:pic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B8E151A4-995E-CA1A-28BF-B1C81CF5557A}"/>
              </a:ext>
            </a:extLst>
          </p:cNvPr>
          <p:cNvSpPr/>
          <p:nvPr/>
        </p:nvSpPr>
        <p:spPr>
          <a:xfrm>
            <a:off x="1472288" y="3558827"/>
            <a:ext cx="2235200" cy="2235200"/>
          </a:xfrm>
          <a:prstGeom prst="ellipse">
            <a:avLst/>
          </a:prstGeom>
          <a:solidFill>
            <a:srgbClr val="F8766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A7F766A-C217-9BC2-4F15-E7A85FD85D17}"/>
              </a:ext>
            </a:extLst>
          </p:cNvPr>
          <p:cNvSpPr/>
          <p:nvPr/>
        </p:nvSpPr>
        <p:spPr>
          <a:xfrm>
            <a:off x="1900374" y="3986946"/>
            <a:ext cx="1378962" cy="1378962"/>
          </a:xfrm>
          <a:prstGeom prst="ellipse">
            <a:avLst/>
          </a:prstGeom>
          <a:solidFill>
            <a:srgbClr val="F8766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263640-A2A3-A8C5-A5D0-A1DBA69E6470}"/>
              </a:ext>
            </a:extLst>
          </p:cNvPr>
          <p:cNvSpPr/>
          <p:nvPr/>
        </p:nvSpPr>
        <p:spPr>
          <a:xfrm>
            <a:off x="2125764" y="4216373"/>
            <a:ext cx="920108" cy="920108"/>
          </a:xfrm>
          <a:prstGeom prst="ellipse">
            <a:avLst/>
          </a:prstGeom>
          <a:solidFill>
            <a:srgbClr val="F8766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DFC6F31-CE5D-9EE1-74B0-336FAE495625}"/>
              </a:ext>
            </a:extLst>
          </p:cNvPr>
          <p:cNvSpPr/>
          <p:nvPr/>
        </p:nvSpPr>
        <p:spPr>
          <a:xfrm>
            <a:off x="2374568" y="2943020"/>
            <a:ext cx="2235200" cy="2235200"/>
          </a:xfrm>
          <a:prstGeom prst="ellipse">
            <a:avLst/>
          </a:prstGeom>
          <a:solidFill>
            <a:srgbClr val="00BEC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BA2DA63-5983-C63B-1D04-6A8EF62940E9}"/>
              </a:ext>
            </a:extLst>
          </p:cNvPr>
          <p:cNvSpPr/>
          <p:nvPr/>
        </p:nvSpPr>
        <p:spPr>
          <a:xfrm>
            <a:off x="2796169" y="3371139"/>
            <a:ext cx="1378962" cy="1378962"/>
          </a:xfrm>
          <a:prstGeom prst="ellipse">
            <a:avLst/>
          </a:prstGeom>
          <a:solidFill>
            <a:srgbClr val="00BEC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C4C5C32-3761-8887-BC89-69384EF8C8DF}"/>
              </a:ext>
            </a:extLst>
          </p:cNvPr>
          <p:cNvSpPr/>
          <p:nvPr/>
        </p:nvSpPr>
        <p:spPr>
          <a:xfrm>
            <a:off x="3028044" y="3600566"/>
            <a:ext cx="920108" cy="920108"/>
          </a:xfrm>
          <a:prstGeom prst="ellipse">
            <a:avLst/>
          </a:prstGeom>
          <a:solidFill>
            <a:srgbClr val="00BEC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6BF5DD-688C-91EA-FA3A-A1963583EFD3}"/>
                  </a:ext>
                </a:extLst>
              </p:cNvPr>
              <p:cNvSpPr txBox="1"/>
              <p:nvPr/>
            </p:nvSpPr>
            <p:spPr>
              <a:xfrm>
                <a:off x="2838079" y="5998088"/>
                <a:ext cx="7651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6BF5DD-688C-91EA-FA3A-A1963583E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079" y="5998088"/>
                <a:ext cx="765112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70300F7-4C45-BE12-FE07-EBEE17BB1EDD}"/>
                  </a:ext>
                </a:extLst>
              </p:cNvPr>
              <p:cNvSpPr txBox="1"/>
              <p:nvPr/>
            </p:nvSpPr>
            <p:spPr>
              <a:xfrm>
                <a:off x="554581" y="4344626"/>
                <a:ext cx="7651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70300F7-4C45-BE12-FE07-EBEE17BB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81" y="4344626"/>
                <a:ext cx="765112" cy="461665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D40056E-3B45-2E84-C63B-48AE69D64001}"/>
              </a:ext>
            </a:extLst>
          </p:cNvPr>
          <p:cNvCxnSpPr>
            <a:cxnSpLocks/>
          </p:cNvCxnSpPr>
          <p:nvPr/>
        </p:nvCxnSpPr>
        <p:spPr>
          <a:xfrm flipH="1" flipV="1">
            <a:off x="1004466" y="2693314"/>
            <a:ext cx="3947842" cy="3455642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BA29C6-1804-8D98-46A6-A79FDD7C876A}"/>
              </a:ext>
            </a:extLst>
          </p:cNvPr>
          <p:cNvCxnSpPr>
            <a:cxnSpLocks/>
          </p:cNvCxnSpPr>
          <p:nvPr/>
        </p:nvCxnSpPr>
        <p:spPr>
          <a:xfrm flipH="1" flipV="1">
            <a:off x="1383749" y="4978584"/>
            <a:ext cx="3459109" cy="3777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ABD8C69-210A-97BB-AC69-8F893A84F54B}"/>
              </a:ext>
            </a:extLst>
          </p:cNvPr>
          <p:cNvCxnSpPr>
            <a:cxnSpLocks/>
          </p:cNvCxnSpPr>
          <p:nvPr/>
        </p:nvCxnSpPr>
        <p:spPr>
          <a:xfrm>
            <a:off x="2183316" y="3046753"/>
            <a:ext cx="18676" cy="29192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F770368-A218-463F-8446-F3E2143B66D7}"/>
              </a:ext>
            </a:extLst>
          </p:cNvPr>
          <p:cNvGrpSpPr/>
          <p:nvPr/>
        </p:nvGrpSpPr>
        <p:grpSpPr>
          <a:xfrm>
            <a:off x="7020886" y="3003569"/>
            <a:ext cx="4121020" cy="3065748"/>
            <a:chOff x="933061" y="3328569"/>
            <a:chExt cx="4121020" cy="306574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B9742B9-E659-26B5-E036-A26D63940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07" b="4985"/>
            <a:stretch/>
          </p:blipFill>
          <p:spPr>
            <a:xfrm>
              <a:off x="933061" y="3328569"/>
              <a:ext cx="4121020" cy="306574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179A37A-2E73-F342-6126-6F7C6F01A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300" y="3427412"/>
              <a:ext cx="3346450" cy="2789238"/>
            </a:xfrm>
            <a:prstGeom prst="rect">
              <a:avLst/>
            </a:prstGeom>
          </p:spPr>
        </p:pic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91741800-2519-6001-6443-C277E4C201B9}"/>
              </a:ext>
            </a:extLst>
          </p:cNvPr>
          <p:cNvSpPr/>
          <p:nvPr/>
        </p:nvSpPr>
        <p:spPr>
          <a:xfrm>
            <a:off x="7292765" y="3558827"/>
            <a:ext cx="2235200" cy="2235200"/>
          </a:xfrm>
          <a:prstGeom prst="ellipse">
            <a:avLst/>
          </a:prstGeom>
          <a:solidFill>
            <a:srgbClr val="F8766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D765307-AB70-EB41-EB13-5BEA5FB8B1B3}"/>
              </a:ext>
            </a:extLst>
          </p:cNvPr>
          <p:cNvSpPr/>
          <p:nvPr/>
        </p:nvSpPr>
        <p:spPr>
          <a:xfrm>
            <a:off x="7720851" y="3986946"/>
            <a:ext cx="1378962" cy="1378962"/>
          </a:xfrm>
          <a:prstGeom prst="ellipse">
            <a:avLst/>
          </a:prstGeom>
          <a:solidFill>
            <a:srgbClr val="F8766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9A5046-80C4-0ADF-E2CB-909A4C410949}"/>
              </a:ext>
            </a:extLst>
          </p:cNvPr>
          <p:cNvSpPr/>
          <p:nvPr/>
        </p:nvSpPr>
        <p:spPr>
          <a:xfrm>
            <a:off x="7946241" y="4216373"/>
            <a:ext cx="920108" cy="920108"/>
          </a:xfrm>
          <a:prstGeom prst="ellipse">
            <a:avLst/>
          </a:prstGeom>
          <a:solidFill>
            <a:srgbClr val="F8766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E4805A8-81F3-4B32-4ED0-FF4C6D8DE015}"/>
              </a:ext>
            </a:extLst>
          </p:cNvPr>
          <p:cNvSpPr/>
          <p:nvPr/>
        </p:nvSpPr>
        <p:spPr>
          <a:xfrm>
            <a:off x="8559054" y="3307029"/>
            <a:ext cx="1507182" cy="1507182"/>
          </a:xfrm>
          <a:prstGeom prst="ellipse">
            <a:avLst/>
          </a:prstGeom>
          <a:solidFill>
            <a:srgbClr val="00BEC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95AD156-5DD6-ED2B-D690-7B60B6564715}"/>
              </a:ext>
            </a:extLst>
          </p:cNvPr>
          <p:cNvSpPr/>
          <p:nvPr/>
        </p:nvSpPr>
        <p:spPr>
          <a:xfrm>
            <a:off x="8841214" y="3595707"/>
            <a:ext cx="929826" cy="929826"/>
          </a:xfrm>
          <a:prstGeom prst="ellipse">
            <a:avLst/>
          </a:prstGeom>
          <a:solidFill>
            <a:srgbClr val="00BEC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AE53E64-6677-B8CB-E3AB-2ED5547213F5}"/>
              </a:ext>
            </a:extLst>
          </p:cNvPr>
          <p:cNvSpPr/>
          <p:nvPr/>
        </p:nvSpPr>
        <p:spPr>
          <a:xfrm>
            <a:off x="8998363" y="3750408"/>
            <a:ext cx="620424" cy="620424"/>
          </a:xfrm>
          <a:prstGeom prst="ellipse">
            <a:avLst/>
          </a:prstGeom>
          <a:solidFill>
            <a:srgbClr val="00BEC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8A100F7-54A7-A872-05DA-5E3B2764B2E0}"/>
                  </a:ext>
                </a:extLst>
              </p:cNvPr>
              <p:cNvSpPr txBox="1"/>
              <p:nvPr/>
            </p:nvSpPr>
            <p:spPr>
              <a:xfrm>
                <a:off x="8658556" y="5998088"/>
                <a:ext cx="7651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8A100F7-54A7-A872-05DA-5E3B2764B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556" y="5998088"/>
                <a:ext cx="765112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47C275C-D81B-35A4-307A-D801AE7DA5F7}"/>
                  </a:ext>
                </a:extLst>
              </p:cNvPr>
              <p:cNvSpPr txBox="1"/>
              <p:nvPr/>
            </p:nvSpPr>
            <p:spPr>
              <a:xfrm>
                <a:off x="6375058" y="4344626"/>
                <a:ext cx="7651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47C275C-D81B-35A4-307A-D801AE7DA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058" y="4344626"/>
                <a:ext cx="765112" cy="461665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5864D7-2209-AAA6-61D0-6D7F76A42D0F}"/>
              </a:ext>
            </a:extLst>
          </p:cNvPr>
          <p:cNvCxnSpPr>
            <a:cxnSpLocks/>
          </p:cNvCxnSpPr>
          <p:nvPr/>
        </p:nvCxnSpPr>
        <p:spPr>
          <a:xfrm flipH="1" flipV="1">
            <a:off x="7204226" y="4978584"/>
            <a:ext cx="3459109" cy="3777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24CEF4D-2B23-3D94-5A54-CB0DCF372189}"/>
              </a:ext>
            </a:extLst>
          </p:cNvPr>
          <p:cNvCxnSpPr>
            <a:cxnSpLocks/>
          </p:cNvCxnSpPr>
          <p:nvPr/>
        </p:nvCxnSpPr>
        <p:spPr>
          <a:xfrm>
            <a:off x="8003793" y="3046753"/>
            <a:ext cx="18676" cy="29192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3D7F62A-E6FA-E466-8A71-2572B411C338}"/>
              </a:ext>
            </a:extLst>
          </p:cNvPr>
          <p:cNvSpPr/>
          <p:nvPr/>
        </p:nvSpPr>
        <p:spPr>
          <a:xfrm>
            <a:off x="8347785" y="2937548"/>
            <a:ext cx="2684130" cy="2074586"/>
          </a:xfrm>
          <a:custGeom>
            <a:avLst/>
            <a:gdLst>
              <a:gd name="connsiteX0" fmla="*/ 0 w 2341984"/>
              <a:gd name="connsiteY0" fmla="*/ 0 h 1810139"/>
              <a:gd name="connsiteX1" fmla="*/ 522515 w 2341984"/>
              <a:gd name="connsiteY1" fmla="*/ 1343608 h 1810139"/>
              <a:gd name="connsiteX2" fmla="*/ 2341984 w 2341984"/>
              <a:gd name="connsiteY2" fmla="*/ 1810139 h 1810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1984" h="1810139">
                <a:moveTo>
                  <a:pt x="0" y="0"/>
                </a:moveTo>
                <a:cubicBezTo>
                  <a:pt x="66092" y="520959"/>
                  <a:pt x="132184" y="1041918"/>
                  <a:pt x="522515" y="1343608"/>
                </a:cubicBezTo>
                <a:cubicBezTo>
                  <a:pt x="912846" y="1645298"/>
                  <a:pt x="1627415" y="1727718"/>
                  <a:pt x="2341984" y="1810139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C36D1BF-4CAE-42AF-1D13-B8DAC9CF48BB}"/>
                  </a:ext>
                </a:extLst>
              </p14:cNvPr>
              <p14:cNvContentPartPr/>
              <p14:nvPr/>
            </p14:nvContentPartPr>
            <p14:xfrm>
              <a:off x="10853839" y="5047656"/>
              <a:ext cx="144720" cy="324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C36D1BF-4CAE-42AF-1D13-B8DAC9CF48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45199" y="5038656"/>
                <a:ext cx="162360" cy="34200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C2265A8A-E690-767F-EE86-09FB29DD0845}"/>
              </a:ext>
            </a:extLst>
          </p:cNvPr>
          <p:cNvSpPr txBox="1"/>
          <p:nvPr/>
        </p:nvSpPr>
        <p:spPr>
          <a:xfrm>
            <a:off x="10380484" y="5433538"/>
            <a:ext cx="1696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The decision boundary is </a:t>
            </a:r>
            <a:r>
              <a:rPr lang="en-US" sz="1600" i="1" dirty="0"/>
              <a:t>quadratic</a:t>
            </a:r>
            <a:r>
              <a:rPr lang="en-US" sz="1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101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  <p:bldP spid="67" grpId="0" animBg="1"/>
      <p:bldP spid="6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Discriminant Analysis (QDA)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096487"/>
                <a:ext cx="11579001" cy="4434840"/>
              </a:xfrm>
            </p:spPr>
            <p:txBody>
              <a:bodyPr/>
              <a:lstStyle/>
              <a:p>
                <a:r>
                  <a:rPr lang="en-US" dirty="0"/>
                  <a:t>In LDA, we assumed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for all classes.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In QDA, we allow different covariance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for each class.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096487"/>
                <a:ext cx="11579001" cy="4434840"/>
              </a:xfrm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B805F31-DD56-41D7-F0DB-0A9CC41DB515}"/>
              </a:ext>
            </a:extLst>
          </p:cNvPr>
          <p:cNvSpPr txBox="1"/>
          <p:nvPr/>
        </p:nvSpPr>
        <p:spPr>
          <a:xfrm>
            <a:off x="1547064" y="2339952"/>
            <a:ext cx="2974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Multivariate LDA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C03839AE-02F8-BF25-5C5D-155352042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2" b="75003"/>
          <a:stretch/>
        </p:blipFill>
        <p:spPr bwMode="auto">
          <a:xfrm>
            <a:off x="1430381" y="2923767"/>
            <a:ext cx="3132728" cy="283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CFC0FC-B099-4730-6783-7F47DA9C010F}"/>
              </a:ext>
            </a:extLst>
          </p:cNvPr>
          <p:cNvSpPr txBox="1"/>
          <p:nvPr/>
        </p:nvSpPr>
        <p:spPr>
          <a:xfrm>
            <a:off x="7104314" y="2339952"/>
            <a:ext cx="2974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Multivariate QDA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C683B125-F921-B722-9352-404B0CE04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9" r="34963" b="75003"/>
          <a:stretch/>
        </p:blipFill>
        <p:spPr bwMode="auto">
          <a:xfrm>
            <a:off x="6987631" y="2923767"/>
            <a:ext cx="3132728" cy="283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862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approaches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Diagnostic Paradigm</a:t>
                </a:r>
              </a:p>
              <a:p>
                <a:r>
                  <a:rPr lang="en-US" i="1" dirty="0"/>
                  <a:t>Directly</a:t>
                </a:r>
                <a:r>
                  <a:rPr lang="en-US" dirty="0"/>
                  <a:t> estimating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i="1" dirty="0"/>
                  <a:t>e.g.,</a:t>
                </a:r>
                <a:r>
                  <a:rPr lang="en-US" dirty="0"/>
                  <a:t> Logistic regression, KNN classification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Sampling Paradigm</a:t>
                </a:r>
              </a:p>
              <a:p>
                <a:r>
                  <a:rPr lang="en-US" i="1" dirty="0"/>
                  <a:t>Indirectly</a:t>
                </a:r>
                <a:r>
                  <a:rPr lang="en-US" dirty="0"/>
                  <a:t> estimating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by modeling the 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and the prior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DFBB6B-8123-4E95-A4B2-33A7C981403E}"/>
                  </a:ext>
                </a:extLst>
              </p:cNvPr>
              <p:cNvSpPr txBox="1"/>
              <p:nvPr/>
            </p:nvSpPr>
            <p:spPr>
              <a:xfrm>
                <a:off x="8102600" y="5452525"/>
                <a:ext cx="4019550" cy="10863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i="1" dirty="0"/>
                  <a:t>Remember Naïve Bayes Classifier?</a:t>
                </a: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DFBB6B-8123-4E95-A4B2-33A7C9814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600" y="5452525"/>
                <a:ext cx="4019550" cy="1086388"/>
              </a:xfrm>
              <a:prstGeom prst="rect">
                <a:avLst/>
              </a:prstGeom>
              <a:blipFill>
                <a:blip r:embed="rId4"/>
                <a:stretch>
                  <a:fillRect l="-1057" t="-1657" b="-16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 descr="Bayes' rule with a simple and practical example | by Tirthajyoti Sarkar |  Towards Data Science">
            <a:extLst>
              <a:ext uri="{FF2B5EF4-FFF2-40B4-BE49-F238E27FC236}">
                <a16:creationId xmlns:a16="http://schemas.microsoft.com/office/drawing/2014/main" id="{7C2DAD64-A7CB-8514-1959-787228EB8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537" y="3213963"/>
            <a:ext cx="2741613" cy="19744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08F923-2111-F979-4195-67C7C41346E2}"/>
              </a:ext>
            </a:extLst>
          </p:cNvPr>
          <p:cNvSpPr txBox="1"/>
          <p:nvPr/>
        </p:nvSpPr>
        <p:spPr>
          <a:xfrm>
            <a:off x="9282644" y="2844631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Theorem</a:t>
            </a:r>
          </a:p>
        </p:txBody>
      </p:sp>
    </p:spTree>
    <p:extLst>
      <p:ext uri="{BB962C8B-B14F-4D97-AF65-F5344CB8AC3E}">
        <p14:creationId xmlns:p14="http://schemas.microsoft.com/office/powerpoint/2010/main" val="2449997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LDA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A7DFCE-0A9D-9B27-2444-0B49C94B4CF5}"/>
                  </a:ext>
                </a:extLst>
              </p:cNvPr>
              <p:cNvSpPr txBox="1"/>
              <p:nvPr/>
            </p:nvSpPr>
            <p:spPr>
              <a:xfrm>
                <a:off x="171434" y="2659201"/>
                <a:ext cx="5716182" cy="2406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A7DFCE-0A9D-9B27-2444-0B49C94B4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34" y="2659201"/>
                <a:ext cx="5716182" cy="24062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3C7F42-CDE4-ABF0-0110-462355179428}"/>
                  </a:ext>
                </a:extLst>
              </p:cNvPr>
              <p:cNvSpPr txBox="1"/>
              <p:nvPr/>
            </p:nvSpPr>
            <p:spPr>
              <a:xfrm>
                <a:off x="6304386" y="2659201"/>
                <a:ext cx="5716182" cy="2651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 smtClean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3C7F42-CDE4-ABF0-0110-462355179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386" y="2659201"/>
                <a:ext cx="5716182" cy="26511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A9E032A-6912-96D1-0168-5DC2F9B05371}"/>
              </a:ext>
            </a:extLst>
          </p:cNvPr>
          <p:cNvSpPr txBox="1"/>
          <p:nvPr/>
        </p:nvSpPr>
        <p:spPr>
          <a:xfrm>
            <a:off x="1547064" y="1752123"/>
            <a:ext cx="297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Univariate LDA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5B2794-7195-B16C-B494-E3C498E6E566}"/>
              </a:ext>
            </a:extLst>
          </p:cNvPr>
          <p:cNvSpPr txBox="1"/>
          <p:nvPr/>
        </p:nvSpPr>
        <p:spPr>
          <a:xfrm>
            <a:off x="7104314" y="1752123"/>
            <a:ext cx="297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Univariate QDA</a:t>
            </a:r>
          </a:p>
        </p:txBody>
      </p:sp>
    </p:spTree>
    <p:extLst>
      <p:ext uri="{BB962C8B-B14F-4D97-AF65-F5344CB8AC3E}">
        <p14:creationId xmlns:p14="http://schemas.microsoft.com/office/powerpoint/2010/main" val="1324457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Discriminant Analysis (QDA)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Multivariate QDA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889626" cy="44348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nary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b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b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b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𝚺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</m:oMath>
                </a14:m>
                <a:b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</m:oMath>
                </a14:m>
                <a:endParaRPr lang="en-US" i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889626" cy="4434840"/>
              </a:xfrm>
              <a:blipFill>
                <a:blip r:embed="rId2"/>
                <a:stretch>
                  <a:fillRect l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09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Discriminant Analysis (QDA)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LDA vs QDA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889626" cy="4434840"/>
              </a:xfrm>
            </p:spPr>
            <p:txBody>
              <a:bodyPr/>
              <a:lstStyle/>
              <a:p>
                <a:r>
                  <a:rPr lang="en-US" dirty="0"/>
                  <a:t>QDA is more flexible than LDA, as it allows for class-specific covariance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Should we always prefer QDA to LDA?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889626" cy="4434840"/>
              </a:xfrm>
              <a:blipFill>
                <a:blip r:embed="rId2"/>
                <a:stretch>
                  <a:fillRect l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9C6C4-AFD7-F217-9660-EC0547B07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3609620"/>
            <a:ext cx="5867400" cy="1443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C87FBD-4DF0-0F32-73CC-D244AB685F5C}"/>
              </a:ext>
            </a:extLst>
          </p:cNvPr>
          <p:cNvSpPr txBox="1"/>
          <p:nvPr/>
        </p:nvSpPr>
        <p:spPr>
          <a:xfrm>
            <a:off x="3232150" y="4963062"/>
            <a:ext cx="165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 Bias</a:t>
            </a:r>
          </a:p>
          <a:p>
            <a:pPr algn="ctr"/>
            <a:r>
              <a:rPr lang="en-US" sz="1400" dirty="0"/>
              <a:t>Low 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335FDE-3212-C1AB-1892-724B9637876D}"/>
              </a:ext>
            </a:extLst>
          </p:cNvPr>
          <p:cNvSpPr txBox="1"/>
          <p:nvPr/>
        </p:nvSpPr>
        <p:spPr>
          <a:xfrm>
            <a:off x="7217038" y="4963062"/>
            <a:ext cx="165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 Bias</a:t>
            </a:r>
          </a:p>
          <a:p>
            <a:pPr algn="ctr"/>
            <a:r>
              <a:rPr lang="en-US" sz="1400" dirty="0"/>
              <a:t>High Variance</a:t>
            </a:r>
          </a:p>
        </p:txBody>
      </p:sp>
    </p:spTree>
    <p:extLst>
      <p:ext uri="{BB962C8B-B14F-4D97-AF65-F5344CB8AC3E}">
        <p14:creationId xmlns:p14="http://schemas.microsoft.com/office/powerpoint/2010/main" val="38995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Discriminant Analysis (QDA)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LDA vs QDA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889626" cy="4434840"/>
              </a:xfrm>
            </p:spPr>
            <p:txBody>
              <a:bodyPr/>
              <a:lstStyle/>
              <a:p>
                <a:r>
                  <a:rPr lang="en-US" dirty="0"/>
                  <a:t>QDA is more flexible than LDA, as it allows for class-specific covariance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Should we always prefer QDA to LDA?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889626" cy="4434840"/>
              </a:xfrm>
              <a:blipFill>
                <a:blip r:embed="rId2"/>
                <a:stretch>
                  <a:fillRect l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FAC6E3-7150-4D4C-2952-1832812F9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8" y="2731502"/>
            <a:ext cx="7863338" cy="36940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C162733-B212-DFAD-01EE-C2628D969E7D}"/>
                  </a:ext>
                </a:extLst>
              </p14:cNvPr>
              <p14:cNvContentPartPr/>
              <p14:nvPr/>
            </p14:nvContentPartPr>
            <p14:xfrm>
              <a:off x="1097893" y="3763011"/>
              <a:ext cx="1480680" cy="16286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C162733-B212-DFAD-01EE-C2628D969E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8893" y="3754011"/>
                <a:ext cx="1498320" cy="16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235A6A-2EFA-E201-F1B8-24BB48DB31C1}"/>
                  </a:ext>
                </a:extLst>
              </p14:cNvPr>
              <p14:cNvContentPartPr/>
              <p14:nvPr/>
            </p14:nvContentPartPr>
            <p14:xfrm>
              <a:off x="1709173" y="3033291"/>
              <a:ext cx="1600560" cy="1626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235A6A-2EFA-E201-F1B8-24BB48DB31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0173" y="3024651"/>
                <a:ext cx="1618200" cy="164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DA856C5-41B1-BC20-63FE-AD8DB10B875C}"/>
                  </a:ext>
                </a:extLst>
              </p14:cNvPr>
              <p14:cNvContentPartPr/>
              <p14:nvPr/>
            </p14:nvContentPartPr>
            <p14:xfrm>
              <a:off x="6185053" y="2994771"/>
              <a:ext cx="1218960" cy="15098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DA856C5-41B1-BC20-63FE-AD8DB10B87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76053" y="2985771"/>
                <a:ext cx="1236600" cy="15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EBD15E4-9678-E205-FC33-293D76852304}"/>
                  </a:ext>
                </a:extLst>
              </p14:cNvPr>
              <p14:cNvContentPartPr/>
              <p14:nvPr/>
            </p14:nvContentPartPr>
            <p14:xfrm>
              <a:off x="5116213" y="3714411"/>
              <a:ext cx="1645560" cy="17060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EBD15E4-9678-E205-FC33-293D768523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07213" y="3705411"/>
                <a:ext cx="1663200" cy="1723680"/>
              </a:xfrm>
              <a:prstGeom prst="rect">
                <a:avLst/>
              </a:prstGeom>
            </p:spPr>
          </p:pic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0797F1-4B1F-1D2F-0E02-AA51FD022213}"/>
              </a:ext>
            </a:extLst>
          </p:cNvPr>
          <p:cNvCxnSpPr>
            <a:cxnSpLocks/>
          </p:cNvCxnSpPr>
          <p:nvPr/>
        </p:nvCxnSpPr>
        <p:spPr>
          <a:xfrm>
            <a:off x="8317146" y="3123380"/>
            <a:ext cx="758758" cy="0"/>
          </a:xfrm>
          <a:prstGeom prst="line">
            <a:avLst/>
          </a:prstGeom>
          <a:ln w="28575">
            <a:solidFill>
              <a:srgbClr val="BB7DD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618EC63-CAD9-87FC-D0BF-2AFDE659DBEF}"/>
              </a:ext>
            </a:extLst>
          </p:cNvPr>
          <p:cNvSpPr txBox="1"/>
          <p:nvPr/>
        </p:nvSpPr>
        <p:spPr>
          <a:xfrm>
            <a:off x="9124544" y="2907222"/>
            <a:ext cx="306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B7DDD"/>
                </a:solidFill>
              </a:rPr>
              <a:t>True decision boundary</a:t>
            </a:r>
          </a:p>
          <a:p>
            <a:r>
              <a:rPr lang="en-US" dirty="0"/>
              <a:t>(by the analytical solution)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723B4D-25DB-A781-DB14-3F4C0645BB5B}"/>
              </a:ext>
            </a:extLst>
          </p:cNvPr>
          <p:cNvCxnSpPr>
            <a:cxnSpLocks/>
          </p:cNvCxnSpPr>
          <p:nvPr/>
        </p:nvCxnSpPr>
        <p:spPr>
          <a:xfrm>
            <a:off x="8317146" y="4080845"/>
            <a:ext cx="758758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9059D6D-E931-7D69-4A9E-C870C96B2DC8}"/>
              </a:ext>
            </a:extLst>
          </p:cNvPr>
          <p:cNvSpPr txBox="1"/>
          <p:nvPr/>
        </p:nvSpPr>
        <p:spPr>
          <a:xfrm>
            <a:off x="9124544" y="3903599"/>
            <a:ext cx="306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LDA decision boundary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5120D7A-61E7-E1AC-AF44-58BED93D5E53}"/>
              </a:ext>
            </a:extLst>
          </p:cNvPr>
          <p:cNvCxnSpPr>
            <a:cxnSpLocks/>
          </p:cNvCxnSpPr>
          <p:nvPr/>
        </p:nvCxnSpPr>
        <p:spPr>
          <a:xfrm>
            <a:off x="8317146" y="4590593"/>
            <a:ext cx="758758" cy="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7CF9D7-01FF-F3F1-E1A6-F1E7E9A10C55}"/>
              </a:ext>
            </a:extLst>
          </p:cNvPr>
          <p:cNvSpPr txBox="1"/>
          <p:nvPr/>
        </p:nvSpPr>
        <p:spPr>
          <a:xfrm>
            <a:off x="9124544" y="4413347"/>
            <a:ext cx="306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QDA decision boundary</a:t>
            </a:r>
          </a:p>
        </p:txBody>
      </p:sp>
    </p:spTree>
    <p:extLst>
      <p:ext uri="{BB962C8B-B14F-4D97-AF65-F5344CB8AC3E}">
        <p14:creationId xmlns:p14="http://schemas.microsoft.com/office/powerpoint/2010/main" val="2893296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EC22-2B20-04D7-FA52-18BB564BF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w/ LDA, QDA</a:t>
            </a:r>
          </a:p>
        </p:txBody>
      </p:sp>
    </p:spTree>
    <p:extLst>
      <p:ext uri="{BB962C8B-B14F-4D97-AF65-F5344CB8AC3E}">
        <p14:creationId xmlns:p14="http://schemas.microsoft.com/office/powerpoint/2010/main" val="1115275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w/ LDA, QDA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Iris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BBD53C-65F4-B0F8-5619-B5F56D0ADFC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629049" y="1657350"/>
            <a:ext cx="6924376" cy="44354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3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w/ LDA, QDA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4B4F79-F242-24A9-9122-B38B477B70A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37897" y="1657350"/>
            <a:ext cx="10106680" cy="44354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68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w/ LDA, QDA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F3CA83-2F3C-4ABE-4213-1E49F059B73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59798" y="1657350"/>
            <a:ext cx="6062879" cy="44354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0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w/ LDA, QDA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75E76EF-75DB-9E66-6D75-AA4A7C6007E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2375" y="1081375"/>
            <a:ext cx="6828000" cy="94309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FADD2F-8FCE-1553-0872-9114C7F0F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954" y="2074768"/>
            <a:ext cx="6285687" cy="46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55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w/ LDA, QDA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0BBD98-A642-77D2-D5A8-492270DD4BC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06903" y="2140537"/>
            <a:ext cx="6022148" cy="44354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60A587-711A-7FF8-901B-4A5C4B0EA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74" y="1031461"/>
            <a:ext cx="7771583" cy="8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90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Naïve Bayes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https://youtu.be/O2L2Uv9pdDA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009620-2C86-82E5-938F-2A4E6D686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827230"/>
            <a:ext cx="3883025" cy="17691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4E9259-C742-69D8-6F44-5192FB9D5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4035743"/>
            <a:ext cx="3883025" cy="14395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5CB4C9-45D3-4B34-4E9C-24305FF77F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3072"/>
          <a:stretch/>
        </p:blipFill>
        <p:spPr>
          <a:xfrm>
            <a:off x="4635703" y="1965570"/>
            <a:ext cx="1240902" cy="32616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B69514-1658-70F4-353F-32B4110FC1B6}"/>
                  </a:ext>
                </a:extLst>
              </p:cNvPr>
              <p:cNvSpPr txBox="1"/>
              <p:nvPr/>
            </p:nvSpPr>
            <p:spPr>
              <a:xfrm>
                <a:off x="6743700" y="207556"/>
                <a:ext cx="5067300" cy="4104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B69514-1658-70F4-353F-32B4110FC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207556"/>
                <a:ext cx="5067300" cy="410497"/>
              </a:xfrm>
              <a:prstGeom prst="rect">
                <a:avLst/>
              </a:prstGeom>
              <a:blipFill>
                <a:blip r:embed="rId5"/>
                <a:stretch>
                  <a:fillRect b="-72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4835F2B-FF39-4A76-FB06-3A8CEFC90368}"/>
              </a:ext>
            </a:extLst>
          </p:cNvPr>
          <p:cNvSpPr txBox="1"/>
          <p:nvPr/>
        </p:nvSpPr>
        <p:spPr>
          <a:xfrm>
            <a:off x="323326" y="1689100"/>
            <a:ext cx="144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</a:t>
            </a:r>
            <a:r>
              <a:rPr lang="en-US" dirty="0"/>
              <a:t>ormal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A4915B-0537-309B-F849-E1E22F026695}"/>
              </a:ext>
            </a:extLst>
          </p:cNvPr>
          <p:cNvSpPr txBox="1"/>
          <p:nvPr/>
        </p:nvSpPr>
        <p:spPr>
          <a:xfrm>
            <a:off x="253476" y="5178778"/>
            <a:ext cx="144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</a:t>
            </a:r>
            <a:r>
              <a:rPr lang="en-US" dirty="0"/>
              <a:t>PAM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C318E-7899-594A-1ED0-991A2C7ED968}"/>
              </a:ext>
            </a:extLst>
          </p:cNvPr>
          <p:cNvSpPr txBox="1"/>
          <p:nvPr/>
        </p:nvSpPr>
        <p:spPr>
          <a:xfrm>
            <a:off x="7124700" y="1291811"/>
            <a:ext cx="24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“Dear Friend”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40B6BB-2DEF-7197-1B42-1DC8D1B5167A}"/>
              </a:ext>
            </a:extLst>
          </p:cNvPr>
          <p:cNvSpPr/>
          <p:nvPr/>
        </p:nvSpPr>
        <p:spPr>
          <a:xfrm>
            <a:off x="2076450" y="4313719"/>
            <a:ext cx="127000" cy="127000"/>
          </a:xfrm>
          <a:prstGeom prst="rect">
            <a:avLst/>
          </a:prstGeom>
          <a:solidFill>
            <a:srgbClr val="FE5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3D5D51-47E1-E1F9-7AA0-2E476194F2A0}"/>
              </a:ext>
            </a:extLst>
          </p:cNvPr>
          <p:cNvSpPr/>
          <p:nvPr/>
        </p:nvSpPr>
        <p:spPr>
          <a:xfrm>
            <a:off x="2705100" y="4466812"/>
            <a:ext cx="127000" cy="127000"/>
          </a:xfrm>
          <a:prstGeom prst="rect">
            <a:avLst/>
          </a:prstGeom>
          <a:solidFill>
            <a:srgbClr val="FE5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79DD8C-4FAB-C10E-03E3-0BE1AF0F63B6}"/>
              </a:ext>
            </a:extLst>
          </p:cNvPr>
          <p:cNvSpPr/>
          <p:nvPr/>
        </p:nvSpPr>
        <p:spPr>
          <a:xfrm>
            <a:off x="3343799" y="4610582"/>
            <a:ext cx="127000" cy="127000"/>
          </a:xfrm>
          <a:prstGeom prst="rect">
            <a:avLst/>
          </a:prstGeom>
          <a:solidFill>
            <a:srgbClr val="FE5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3A929D-24A2-30CB-C36A-96055E86AB63}"/>
              </a:ext>
            </a:extLst>
          </p:cNvPr>
          <p:cNvSpPr/>
          <p:nvPr/>
        </p:nvSpPr>
        <p:spPr>
          <a:xfrm>
            <a:off x="3969274" y="4019859"/>
            <a:ext cx="127000" cy="127000"/>
          </a:xfrm>
          <a:prstGeom prst="rect">
            <a:avLst/>
          </a:prstGeom>
          <a:solidFill>
            <a:srgbClr val="FE5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7A6C1A-8626-A0FC-4776-E91C8A25B4BC}"/>
              </a:ext>
            </a:extLst>
          </p:cNvPr>
          <p:cNvSpPr/>
          <p:nvPr/>
        </p:nvSpPr>
        <p:spPr>
          <a:xfrm>
            <a:off x="2200799" y="1728647"/>
            <a:ext cx="127000" cy="12700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DD2F33-7247-B115-FFF4-700C00EDE958}"/>
              </a:ext>
            </a:extLst>
          </p:cNvPr>
          <p:cNvSpPr/>
          <p:nvPr/>
        </p:nvSpPr>
        <p:spPr>
          <a:xfrm>
            <a:off x="2800874" y="2154097"/>
            <a:ext cx="127000" cy="12700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B4818F-C490-8691-A1C2-E81885241D50}"/>
              </a:ext>
            </a:extLst>
          </p:cNvPr>
          <p:cNvSpPr/>
          <p:nvPr/>
        </p:nvSpPr>
        <p:spPr>
          <a:xfrm>
            <a:off x="3394599" y="2437787"/>
            <a:ext cx="127000" cy="12700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D6B904-B674-E5DE-FA35-528CF0E10C9C}"/>
              </a:ext>
            </a:extLst>
          </p:cNvPr>
          <p:cNvSpPr/>
          <p:nvPr/>
        </p:nvSpPr>
        <p:spPr>
          <a:xfrm>
            <a:off x="4007374" y="2716218"/>
            <a:ext cx="127000" cy="12700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4A2C0C-8894-58E0-19D0-864A16E43CA7}"/>
                  </a:ext>
                </a:extLst>
              </p:cNvPr>
              <p:cNvSpPr txBox="1"/>
              <p:nvPr/>
            </p:nvSpPr>
            <p:spPr>
              <a:xfrm>
                <a:off x="6000429" y="1984336"/>
                <a:ext cx="683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4A2C0C-8894-58E0-19D0-864A16E43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429" y="1984336"/>
                <a:ext cx="68346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9F256600-A0DC-7DE3-A58B-352AD7647EF9}"/>
              </a:ext>
            </a:extLst>
          </p:cNvPr>
          <p:cNvSpPr txBox="1"/>
          <p:nvPr/>
        </p:nvSpPr>
        <p:spPr>
          <a:xfrm>
            <a:off x="7124700" y="4139390"/>
            <a:ext cx="424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“Lunch Money </a:t>
            </a:r>
            <a:r>
              <a:rPr lang="en-US" b="1" dirty="0" err="1"/>
              <a:t>Money</a:t>
            </a:r>
            <a:r>
              <a:rPr lang="en-US" b="1" dirty="0"/>
              <a:t> </a:t>
            </a:r>
            <a:r>
              <a:rPr lang="en-US" b="1" dirty="0" err="1"/>
              <a:t>Money</a:t>
            </a:r>
            <a:r>
              <a:rPr lang="en-US" b="1" dirty="0"/>
              <a:t>”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D9DD5DB-55FF-DC65-D357-FA3E1ADBCB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1281"/>
          <a:stretch/>
        </p:blipFill>
        <p:spPr>
          <a:xfrm>
            <a:off x="238649" y="3411443"/>
            <a:ext cx="613839" cy="31381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194AB89-793B-EFB1-253B-C2765A7F33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1281"/>
          <a:stretch/>
        </p:blipFill>
        <p:spPr>
          <a:xfrm>
            <a:off x="238649" y="5591257"/>
            <a:ext cx="613839" cy="3149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7E459B0-3D54-4DCC-6092-48DB6F3FF60F}"/>
                  </a:ext>
                </a:extLst>
              </p:cNvPr>
              <p:cNvSpPr txBox="1"/>
              <p:nvPr/>
            </p:nvSpPr>
            <p:spPr>
              <a:xfrm>
                <a:off x="7124700" y="1803256"/>
                <a:ext cx="5067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| "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Dear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Friend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Dear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Friend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0.43∙0.2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0.6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7E459B0-3D54-4DCC-6092-48DB6F3FF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1803256"/>
                <a:ext cx="5067300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CFD421B-07D1-7C4E-FEF6-B74032CA32E4}"/>
                  </a:ext>
                </a:extLst>
              </p:cNvPr>
              <p:cNvSpPr txBox="1"/>
              <p:nvPr/>
            </p:nvSpPr>
            <p:spPr>
              <a:xfrm>
                <a:off x="7124700" y="2859741"/>
                <a:ext cx="5067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FE5844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| "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Dear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Friend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Dear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E5844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Friend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E5844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E5844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br>
                  <a:rPr lang="en-US" b="0" i="0" dirty="0">
                    <a:solidFill>
                      <a:srgbClr val="FE5844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0.27∙0.18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CFD421B-07D1-7C4E-FEF6-B74032CA3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2859741"/>
                <a:ext cx="5067300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956491F-85D0-A715-8F21-2361472E30B2}"/>
                  </a:ext>
                </a:extLst>
              </p:cNvPr>
              <p:cNvSpPr txBox="1"/>
              <p:nvPr/>
            </p:nvSpPr>
            <p:spPr>
              <a:xfrm>
                <a:off x="7124700" y="4649176"/>
                <a:ext cx="5067300" cy="946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| "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Lunch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Lunch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Money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dirty="0" smtClean="0">
                                  <a:solidFill>
                                    <a:srgbClr val="0096FF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0.19∙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0.6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=0.00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956491F-85D0-A715-8F21-2361472E3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4649176"/>
                <a:ext cx="5067300" cy="9469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023F8BC-A98E-A318-E59B-C0C136693B98}"/>
                  </a:ext>
                </a:extLst>
              </p:cNvPr>
              <p:cNvSpPr txBox="1"/>
              <p:nvPr/>
            </p:nvSpPr>
            <p:spPr>
              <a:xfrm>
                <a:off x="7124700" y="5705661"/>
                <a:ext cx="5067300" cy="946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FE5844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Lunch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Lunch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FE5844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Money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rgbClr val="FE5844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FE5844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0.09∙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0.4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=0.00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023F8BC-A98E-A318-E59B-C0C13669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5705661"/>
                <a:ext cx="5067300" cy="9469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75D4DD0-B85A-527C-1C4C-E5A855A75445}"/>
              </a:ext>
            </a:extLst>
          </p:cNvPr>
          <p:cNvSpPr txBox="1"/>
          <p:nvPr/>
        </p:nvSpPr>
        <p:spPr>
          <a:xfrm>
            <a:off x="1974006" y="3959775"/>
            <a:ext cx="33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B7D962-D0AC-039E-B60A-AFA46D0791B8}"/>
              </a:ext>
            </a:extLst>
          </p:cNvPr>
          <p:cNvSpPr txBox="1"/>
          <p:nvPr/>
        </p:nvSpPr>
        <p:spPr>
          <a:xfrm>
            <a:off x="2098355" y="1446630"/>
            <a:ext cx="33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451C7-8006-A8D0-FC7E-DA32A2DAE426}"/>
              </a:ext>
            </a:extLst>
          </p:cNvPr>
          <p:cNvSpPr txBox="1"/>
          <p:nvPr/>
        </p:nvSpPr>
        <p:spPr>
          <a:xfrm>
            <a:off x="2704779" y="1836775"/>
            <a:ext cx="33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9263D-745E-0787-9778-746ECDB5B1B1}"/>
              </a:ext>
            </a:extLst>
          </p:cNvPr>
          <p:cNvSpPr txBox="1"/>
          <p:nvPr/>
        </p:nvSpPr>
        <p:spPr>
          <a:xfrm>
            <a:off x="3308350" y="2122068"/>
            <a:ext cx="33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749362-594B-F0A8-9A1F-22AECBEE2CC1}"/>
              </a:ext>
            </a:extLst>
          </p:cNvPr>
          <p:cNvSpPr txBox="1"/>
          <p:nvPr/>
        </p:nvSpPr>
        <p:spPr>
          <a:xfrm>
            <a:off x="3892433" y="2407088"/>
            <a:ext cx="33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EB4152-2A33-0247-A6F1-01518ECA1D3B}"/>
              </a:ext>
            </a:extLst>
          </p:cNvPr>
          <p:cNvSpPr txBox="1"/>
          <p:nvPr/>
        </p:nvSpPr>
        <p:spPr>
          <a:xfrm>
            <a:off x="3892433" y="3721605"/>
            <a:ext cx="33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B91A3E-290A-FAB4-865E-E1C192E4253A}"/>
              </a:ext>
            </a:extLst>
          </p:cNvPr>
          <p:cNvSpPr txBox="1"/>
          <p:nvPr/>
        </p:nvSpPr>
        <p:spPr>
          <a:xfrm>
            <a:off x="3249513" y="4287422"/>
            <a:ext cx="33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14ED5A-149F-E0BC-DC7E-02D900DD18CE}"/>
              </a:ext>
            </a:extLst>
          </p:cNvPr>
          <p:cNvSpPr txBox="1"/>
          <p:nvPr/>
        </p:nvSpPr>
        <p:spPr>
          <a:xfrm>
            <a:off x="2602656" y="4135331"/>
            <a:ext cx="33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B5DF30-1ED4-ABCC-40B4-265C5ACC1E07}"/>
              </a:ext>
            </a:extLst>
          </p:cNvPr>
          <p:cNvSpPr txBox="1"/>
          <p:nvPr/>
        </p:nvSpPr>
        <p:spPr>
          <a:xfrm>
            <a:off x="1902348" y="5918613"/>
            <a:ext cx="2882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Total num of emails = 32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27E6B1-441F-2439-C981-574B62C22A64}"/>
                  </a:ext>
                </a:extLst>
              </p:cNvPr>
              <p:cNvSpPr txBox="1"/>
              <p:nvPr/>
            </p:nvSpPr>
            <p:spPr>
              <a:xfrm>
                <a:off x="793066" y="3413828"/>
                <a:ext cx="683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27E6B1-441F-2439-C981-574B62C22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66" y="3413828"/>
                <a:ext cx="683469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2E1E73-73A8-FE4B-AF9A-64CED4616E7C}"/>
                  </a:ext>
                </a:extLst>
              </p:cNvPr>
              <p:cNvSpPr txBox="1"/>
              <p:nvPr/>
            </p:nvSpPr>
            <p:spPr>
              <a:xfrm>
                <a:off x="793066" y="5584732"/>
                <a:ext cx="683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2E1E73-73A8-FE4B-AF9A-64CED4616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66" y="5584732"/>
                <a:ext cx="683469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CC002A-41D4-74DF-7007-E217A323EB1B}"/>
                  </a:ext>
                </a:extLst>
              </p:cNvPr>
              <p:cNvSpPr txBox="1"/>
              <p:nvPr/>
            </p:nvSpPr>
            <p:spPr>
              <a:xfrm>
                <a:off x="6000429" y="2244905"/>
                <a:ext cx="683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0.28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CC002A-41D4-74DF-7007-E217A323E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429" y="2244905"/>
                <a:ext cx="683469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2029CD-F1BE-8A3E-FACA-1F0CF843830E}"/>
                  </a:ext>
                </a:extLst>
              </p:cNvPr>
              <p:cNvSpPr txBox="1"/>
              <p:nvPr/>
            </p:nvSpPr>
            <p:spPr>
              <a:xfrm>
                <a:off x="6000429" y="2516515"/>
                <a:ext cx="683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2029CD-F1BE-8A3E-FACA-1F0CF8438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429" y="2516515"/>
                <a:ext cx="683469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4373474-1E93-BFFC-C154-486AC7927101}"/>
                  </a:ext>
                </a:extLst>
              </p:cNvPr>
              <p:cNvSpPr txBox="1"/>
              <p:nvPr/>
            </p:nvSpPr>
            <p:spPr>
              <a:xfrm>
                <a:off x="6000429" y="2802075"/>
                <a:ext cx="683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4373474-1E93-BFFC-C154-486AC7927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429" y="2802075"/>
                <a:ext cx="683469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C12292D-0F40-6285-07D2-F4DA230112C0}"/>
                  </a:ext>
                </a:extLst>
              </p:cNvPr>
              <p:cNvSpPr txBox="1"/>
              <p:nvPr/>
            </p:nvSpPr>
            <p:spPr>
              <a:xfrm>
                <a:off x="6000429" y="4092938"/>
                <a:ext cx="683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0.27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C12292D-0F40-6285-07D2-F4DA23011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429" y="4092938"/>
                <a:ext cx="683469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B6C294-1F5D-BD9B-CAA1-0FE53C9A9129}"/>
                  </a:ext>
                </a:extLst>
              </p:cNvPr>
              <p:cNvSpPr txBox="1"/>
              <p:nvPr/>
            </p:nvSpPr>
            <p:spPr>
              <a:xfrm>
                <a:off x="6000429" y="4379064"/>
                <a:ext cx="683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0.18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B6C294-1F5D-BD9B-CAA1-0FE53C9A9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429" y="4379064"/>
                <a:ext cx="683469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F1DF943-0F45-7BA1-62A3-12CA84BAFF48}"/>
                  </a:ext>
                </a:extLst>
              </p:cNvPr>
              <p:cNvSpPr txBox="1"/>
              <p:nvPr/>
            </p:nvSpPr>
            <p:spPr>
              <a:xfrm>
                <a:off x="6000429" y="4657799"/>
                <a:ext cx="683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F1DF943-0F45-7BA1-62A3-12CA84BAF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429" y="4657799"/>
                <a:ext cx="683469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C6B0656-9804-D2A3-46CD-BDF06EFF734E}"/>
                  </a:ext>
                </a:extLst>
              </p:cNvPr>
              <p:cNvSpPr txBox="1"/>
              <p:nvPr/>
            </p:nvSpPr>
            <p:spPr>
              <a:xfrm>
                <a:off x="6000429" y="4932886"/>
                <a:ext cx="683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C6B0656-9804-D2A3-46CD-BDF06EFF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429" y="4932886"/>
                <a:ext cx="683469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180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w/ LDA, QDA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LDA and QDA by their prediction accuracies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Let’s create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Fit LDA and QDA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002A28-F2B3-9B72-7E1C-744ED0E6F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82" y="2129530"/>
            <a:ext cx="3025198" cy="1221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6D4CE7-4386-D7E3-05AC-F181F31F8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81" y="4118853"/>
            <a:ext cx="6760619" cy="5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50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w/ LDA, QDA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BF467C-728E-F2BC-7CFE-030F9E4F5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5230"/>
            <a:ext cx="6624536" cy="1814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33C7E8-CC4A-D155-5A60-B4BBA1C26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50"/>
          <a:stretch/>
        </p:blipFill>
        <p:spPr>
          <a:xfrm>
            <a:off x="6688967" y="1805230"/>
            <a:ext cx="5503033" cy="20483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622238-49B9-83A6-6E83-A619784B3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61559"/>
            <a:ext cx="6624536" cy="1849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E6B456-F386-9BC6-9727-066A09A74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967" y="4247600"/>
            <a:ext cx="5367047" cy="205094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DD75549-782F-D42E-2785-8129DD8DCC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2374" y="1109249"/>
                <a:ext cx="11579001" cy="365125"/>
              </a:xfrm>
            </p:spPr>
            <p:txBody>
              <a:bodyPr/>
              <a:lstStyle/>
              <a:p>
                <a:r>
                  <a:rPr lang="en-US" dirty="0"/>
                  <a:t>Test LDA and QDA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𝑒𝑠𝑡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DD75549-782F-D42E-2785-8129DD8DC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374" y="1109249"/>
                <a:ext cx="11579001" cy="365125"/>
              </a:xfrm>
              <a:blipFill>
                <a:blip r:embed="rId6"/>
                <a:stretch>
                  <a:fillRect l="-632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27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EC22-2B20-04D7-FA52-18BB564BF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 of Classification Methods</a:t>
            </a:r>
          </a:p>
        </p:txBody>
      </p:sp>
    </p:spTree>
    <p:extLst>
      <p:ext uri="{BB962C8B-B14F-4D97-AF65-F5344CB8AC3E}">
        <p14:creationId xmlns:p14="http://schemas.microsoft.com/office/powerpoint/2010/main" val="3520697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Classification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Diagnostic Paradigm: </a:t>
                </a:r>
                <a:r>
                  <a:rPr lang="en-US" dirty="0"/>
                  <a:t>directly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Logistic regression</a:t>
                </a:r>
              </a:p>
              <a:p>
                <a:r>
                  <a:rPr lang="en-US" dirty="0"/>
                  <a:t>KNN (K Nearest Neighbors)</a:t>
                </a:r>
                <a:endParaRPr lang="en-US" b="1" dirty="0"/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Sampling Paradigm: </a:t>
                </a:r>
                <a:r>
                  <a:rPr lang="en-US" dirty="0"/>
                  <a:t>indirectly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|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using Bayes Theorem</a:t>
                </a:r>
              </a:p>
              <a:p>
                <a:r>
                  <a:rPr lang="en-US" dirty="0"/>
                  <a:t>Naïve Bayes</a:t>
                </a:r>
              </a:p>
              <a:p>
                <a:r>
                  <a:rPr lang="en-US" dirty="0"/>
                  <a:t>Linear Discriminant Analysis (LDA)</a:t>
                </a:r>
              </a:p>
              <a:p>
                <a:r>
                  <a:rPr lang="en-US" dirty="0"/>
                  <a:t>Quadratic Discriminant Analysis (QDA)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28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EC22-2B20-04D7-FA52-18BB564BF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Which classification method is the best?</a:t>
            </a:r>
          </a:p>
        </p:txBody>
      </p:sp>
    </p:spTree>
    <p:extLst>
      <p:ext uri="{BB962C8B-B14F-4D97-AF65-F5344CB8AC3E}">
        <p14:creationId xmlns:p14="http://schemas.microsoft.com/office/powerpoint/2010/main" val="2032248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classification method is the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 of Discriminant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42AF8F-58DB-BCC8-E351-F56D2545A9C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Linear Discriminant Analysis (LDA) is more stable than logistic regression </a:t>
            </a:r>
            <a:r>
              <a:rPr lang="en-US" i="1" dirty="0"/>
              <a:t>when the classes are well-separated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Moreover, LDA is more popular for </a:t>
            </a:r>
            <a:r>
              <a:rPr lang="en-US" i="1" dirty="0"/>
              <a:t>multi-class classification</a:t>
            </a:r>
            <a:r>
              <a:rPr lang="en-US" dirty="0"/>
              <a:t>.</a:t>
            </a:r>
            <a:br>
              <a:rPr lang="en-US" dirty="0"/>
            </a:br>
            <a:r>
              <a:rPr lang="en-US" sz="1600" dirty="0"/>
              <a:t>(Logistic regression is essentially for binary classification)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6CB64D3-A4EB-5827-4416-FAD8A95B5FC1}"/>
                  </a:ext>
                </a:extLst>
              </p14:cNvPr>
              <p14:cNvContentPartPr/>
              <p14:nvPr/>
            </p14:nvContentPartPr>
            <p14:xfrm>
              <a:off x="3333680" y="4065000"/>
              <a:ext cx="2077200" cy="141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6CB64D3-A4EB-5827-4416-FAD8A95B5F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5040" y="4056360"/>
                <a:ext cx="209484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6D54A25A-29E4-222D-16B6-5D745048A2A7}"/>
              </a:ext>
            </a:extLst>
          </p:cNvPr>
          <p:cNvGrpSpPr/>
          <p:nvPr/>
        </p:nvGrpSpPr>
        <p:grpSpPr>
          <a:xfrm>
            <a:off x="3109760" y="2876280"/>
            <a:ext cx="343800" cy="1257840"/>
            <a:chOff x="3109760" y="2876280"/>
            <a:chExt cx="343800" cy="125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DA8CFA-78CE-B3CF-D06C-257A00146E76}"/>
                    </a:ext>
                  </a:extLst>
                </p14:cNvPr>
                <p14:cNvContentPartPr/>
                <p14:nvPr/>
              </p14:nvContentPartPr>
              <p14:xfrm>
                <a:off x="3326480" y="2876280"/>
                <a:ext cx="127080" cy="1257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DA8CFA-78CE-B3CF-D06C-257A00146E7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17480" y="2867280"/>
                  <a:ext cx="144720" cy="12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84A8DE3-3E62-7CDD-7381-13718D2BCCEE}"/>
                    </a:ext>
                  </a:extLst>
                </p14:cNvPr>
                <p14:cNvContentPartPr/>
                <p14:nvPr/>
              </p14:nvContentPartPr>
              <p14:xfrm>
                <a:off x="3282560" y="3114960"/>
                <a:ext cx="128520" cy="3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84A8DE3-3E62-7CDD-7381-13718D2BCC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73920" y="3106320"/>
                  <a:ext cx="1461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89C2531-24F7-D5D3-90C6-D750245C265E}"/>
                    </a:ext>
                  </a:extLst>
                </p14:cNvPr>
                <p14:cNvContentPartPr/>
                <p14:nvPr/>
              </p14:nvContentPartPr>
              <p14:xfrm>
                <a:off x="3109760" y="3028560"/>
                <a:ext cx="65520" cy="162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89C2531-24F7-D5D3-90C6-D750245C26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1120" y="3019920"/>
                  <a:ext cx="8316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D01960A-D89F-B247-BFA6-69574C84628E}"/>
                  </a:ext>
                </a:extLst>
              </p14:cNvPr>
              <p14:cNvContentPartPr/>
              <p14:nvPr/>
            </p14:nvContentPartPr>
            <p14:xfrm>
              <a:off x="3185360" y="4036920"/>
              <a:ext cx="99360" cy="99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D01960A-D89F-B247-BFA6-69574C8462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76720" y="4028280"/>
                <a:ext cx="117000" cy="11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24108A6-AB8D-187B-CE10-1B398C0A61C7}"/>
              </a:ext>
            </a:extLst>
          </p:cNvPr>
          <p:cNvGrpSpPr/>
          <p:nvPr/>
        </p:nvGrpSpPr>
        <p:grpSpPr>
          <a:xfrm>
            <a:off x="5519960" y="4082640"/>
            <a:ext cx="100440" cy="117720"/>
            <a:chOff x="5519960" y="4082640"/>
            <a:chExt cx="100440" cy="11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204408C-AFF8-52B4-09F4-BD57537F045D}"/>
                    </a:ext>
                  </a:extLst>
                </p14:cNvPr>
                <p14:cNvContentPartPr/>
                <p14:nvPr/>
              </p14:nvContentPartPr>
              <p14:xfrm>
                <a:off x="5519960" y="4082640"/>
                <a:ext cx="100440" cy="117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204408C-AFF8-52B4-09F4-BD57537F045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10960" y="4074000"/>
                  <a:ext cx="118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8276573-8F45-9FAE-AD06-B36C8FB3A8F4}"/>
                    </a:ext>
                  </a:extLst>
                </p14:cNvPr>
                <p14:cNvContentPartPr/>
                <p14:nvPr/>
              </p14:nvContentPartPr>
              <p14:xfrm>
                <a:off x="5543360" y="4101720"/>
                <a:ext cx="70200" cy="98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8276573-8F45-9FAE-AD06-B36C8FB3A8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34720" y="4093080"/>
                  <a:ext cx="8784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0E4C00-0C47-ED6F-8802-77EF710DD19E}"/>
              </a:ext>
            </a:extLst>
          </p:cNvPr>
          <p:cNvGrpSpPr/>
          <p:nvPr/>
        </p:nvGrpSpPr>
        <p:grpSpPr>
          <a:xfrm>
            <a:off x="3244760" y="2634720"/>
            <a:ext cx="101880" cy="171360"/>
            <a:chOff x="3244760" y="2634720"/>
            <a:chExt cx="101880" cy="17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5488E2D-18BD-89A2-D7E6-D25E5DB44B41}"/>
                    </a:ext>
                  </a:extLst>
                </p14:cNvPr>
                <p14:cNvContentPartPr/>
                <p14:nvPr/>
              </p14:nvContentPartPr>
              <p14:xfrm>
                <a:off x="3244760" y="2660280"/>
                <a:ext cx="34560" cy="54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5488E2D-18BD-89A2-D7E6-D25E5DB44B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36120" y="2651640"/>
                  <a:ext cx="522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845B687-E07C-F676-832A-CC967D24155A}"/>
                    </a:ext>
                  </a:extLst>
                </p14:cNvPr>
                <p14:cNvContentPartPr/>
                <p14:nvPr/>
              </p14:nvContentPartPr>
              <p14:xfrm>
                <a:off x="3257720" y="2634720"/>
                <a:ext cx="88920" cy="171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845B687-E07C-F676-832A-CC967D24155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49080" y="2626080"/>
                  <a:ext cx="1065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0C50AE-1649-5023-ABAE-03D9344E428C}"/>
              </a:ext>
            </a:extLst>
          </p:cNvPr>
          <p:cNvGrpSpPr/>
          <p:nvPr/>
        </p:nvGrpSpPr>
        <p:grpSpPr>
          <a:xfrm>
            <a:off x="3476240" y="4088040"/>
            <a:ext cx="639000" cy="110160"/>
            <a:chOff x="3476240" y="4088040"/>
            <a:chExt cx="639000" cy="11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FD1C9CE-C996-A3CB-F9CC-3E19FF85EB23}"/>
                    </a:ext>
                  </a:extLst>
                </p14:cNvPr>
                <p14:cNvContentPartPr/>
                <p14:nvPr/>
              </p14:nvContentPartPr>
              <p14:xfrm>
                <a:off x="3476240" y="4107840"/>
                <a:ext cx="92880" cy="69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FD1C9CE-C996-A3CB-F9CC-3E19FF85EB2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67240" y="4098840"/>
                  <a:ext cx="110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30AE0B4-759C-4204-941D-3B2411AEC07C}"/>
                    </a:ext>
                  </a:extLst>
                </p14:cNvPr>
                <p14:cNvContentPartPr/>
                <p14:nvPr/>
              </p14:nvContentPartPr>
              <p14:xfrm>
                <a:off x="3632480" y="4104960"/>
                <a:ext cx="88920" cy="84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30AE0B4-759C-4204-941D-3B2411AEC0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23480" y="4095960"/>
                  <a:ext cx="106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8454265-B9CB-36CD-E40B-66C790D45479}"/>
                    </a:ext>
                  </a:extLst>
                </p14:cNvPr>
                <p14:cNvContentPartPr/>
                <p14:nvPr/>
              </p14:nvContentPartPr>
              <p14:xfrm>
                <a:off x="3753440" y="4095240"/>
                <a:ext cx="71640" cy="102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8454265-B9CB-36CD-E40B-66C790D4547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44800" y="4086600"/>
                  <a:ext cx="89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05277E-0CFB-C988-55A9-0E640A91E535}"/>
                    </a:ext>
                  </a:extLst>
                </p14:cNvPr>
                <p14:cNvContentPartPr/>
                <p14:nvPr/>
              </p14:nvContentPartPr>
              <p14:xfrm>
                <a:off x="3857840" y="4088040"/>
                <a:ext cx="106560" cy="91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05277E-0CFB-C988-55A9-0E640A91E53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8840" y="4079400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FE39819-8840-B97D-9C44-FAAE243429A3}"/>
                    </a:ext>
                  </a:extLst>
                </p14:cNvPr>
                <p14:cNvContentPartPr/>
                <p14:nvPr/>
              </p14:nvContentPartPr>
              <p14:xfrm>
                <a:off x="3993920" y="4088760"/>
                <a:ext cx="121320" cy="83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FE39819-8840-B97D-9C44-FAAE243429A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85280" y="4080120"/>
                  <a:ext cx="13896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72278AA-A182-698A-C5E5-2387A8A67FFD}"/>
              </a:ext>
            </a:extLst>
          </p:cNvPr>
          <p:cNvGrpSpPr/>
          <p:nvPr/>
        </p:nvGrpSpPr>
        <p:grpSpPr>
          <a:xfrm>
            <a:off x="4464660" y="3066180"/>
            <a:ext cx="769680" cy="97560"/>
            <a:chOff x="4299560" y="3072840"/>
            <a:chExt cx="769680" cy="9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094A6EC-C04A-99D3-FDE1-DB6D573BB6D4}"/>
                    </a:ext>
                  </a:extLst>
                </p14:cNvPr>
                <p14:cNvContentPartPr/>
                <p14:nvPr/>
              </p14:nvContentPartPr>
              <p14:xfrm>
                <a:off x="4299560" y="3084360"/>
                <a:ext cx="117000" cy="86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094A6EC-C04A-99D3-FDE1-DB6D573BB6D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90920" y="3075360"/>
                  <a:ext cx="134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53F0C2B-E8B2-550A-FB42-21BF16E1356C}"/>
                    </a:ext>
                  </a:extLst>
                </p14:cNvPr>
                <p14:cNvContentPartPr/>
                <p14:nvPr/>
              </p14:nvContentPartPr>
              <p14:xfrm>
                <a:off x="4552280" y="3073920"/>
                <a:ext cx="78120" cy="70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53F0C2B-E8B2-550A-FB42-21BF16E135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43640" y="3064920"/>
                  <a:ext cx="95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7E1F59D-D518-AF7A-8E68-49DBFF14EB58}"/>
                    </a:ext>
                  </a:extLst>
                </p14:cNvPr>
                <p14:cNvContentPartPr/>
                <p14:nvPr/>
              </p14:nvContentPartPr>
              <p14:xfrm>
                <a:off x="4708160" y="3085440"/>
                <a:ext cx="55440" cy="78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7E1F59D-D518-AF7A-8E68-49DBFF14EB5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99160" y="3076800"/>
                  <a:ext cx="730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8BAC603-B2F3-50E9-EAA5-FAE0316FD3C8}"/>
                    </a:ext>
                  </a:extLst>
                </p14:cNvPr>
                <p14:cNvContentPartPr/>
                <p14:nvPr/>
              </p14:nvContentPartPr>
              <p14:xfrm>
                <a:off x="4822280" y="3092280"/>
                <a:ext cx="89640" cy="77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8BAC603-B2F3-50E9-EAA5-FAE0316FD3C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13280" y="3083280"/>
                  <a:ext cx="107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A50F272-BA54-6FF9-DA7B-6AE23F0F05BB}"/>
                    </a:ext>
                  </a:extLst>
                </p14:cNvPr>
                <p14:cNvContentPartPr/>
                <p14:nvPr/>
              </p14:nvContentPartPr>
              <p14:xfrm>
                <a:off x="4999040" y="3072840"/>
                <a:ext cx="70200" cy="65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A50F272-BA54-6FF9-DA7B-6AE23F0F05B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90040" y="3064200"/>
                  <a:ext cx="87840" cy="831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15FD881-92B6-DC1E-2C51-F03399E88459}"/>
              </a:ext>
            </a:extLst>
          </p:cNvPr>
          <p:cNvCxnSpPr>
            <a:cxnSpLocks/>
          </p:cNvCxnSpPr>
          <p:nvPr/>
        </p:nvCxnSpPr>
        <p:spPr>
          <a:xfrm flipV="1">
            <a:off x="4310958" y="2660280"/>
            <a:ext cx="0" cy="174027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BA17629-428E-5760-F1DF-016B12E82AA5}"/>
                  </a:ext>
                </a:extLst>
              </p14:cNvPr>
              <p14:cNvContentPartPr/>
              <p14:nvPr/>
            </p14:nvContentPartPr>
            <p14:xfrm>
              <a:off x="4364650" y="4326180"/>
              <a:ext cx="398589" cy="3965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BA17629-428E-5760-F1DF-016B12E82AA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56009" y="4317536"/>
                <a:ext cx="416232" cy="414188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54904D8-8908-590F-14EC-6FE92D73F0F6}"/>
              </a:ext>
            </a:extLst>
          </p:cNvPr>
          <p:cNvSpPr txBox="1"/>
          <p:nvPr/>
        </p:nvSpPr>
        <p:spPr>
          <a:xfrm>
            <a:off x="4756440" y="4485181"/>
            <a:ext cx="2581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LDA’s decision boundary</a:t>
            </a:r>
          </a:p>
        </p:txBody>
      </p:sp>
    </p:spTree>
    <p:extLst>
      <p:ext uri="{BB962C8B-B14F-4D97-AF65-F5344CB8AC3E}">
        <p14:creationId xmlns:p14="http://schemas.microsoft.com/office/powerpoint/2010/main" val="1521685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classification method is the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Linearity Property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Assume a binary classification problem with one covariate</a:t>
                </a:r>
              </a:p>
              <a:p>
                <a:r>
                  <a:rPr lang="en-US" dirty="0"/>
                  <a:t>Recall that logistic regression can be written: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 two-class problem, one can show that for LDA: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thus the same linear form. The difference is in how the parameters are estimated.</a:t>
                </a: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07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classification method is the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LDA vs 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In practice, the results are often very similar, but</a:t>
                </a:r>
              </a:p>
              <a:p>
                <a:pPr lvl="1"/>
                <a:r>
                  <a:rPr lang="en-US" dirty="0"/>
                  <a:t>LDA is more “more available” in the multi-class setting.</a:t>
                </a:r>
              </a:p>
              <a:p>
                <a:pPr lvl="1"/>
                <a:r>
                  <a:rPr lang="en-US" dirty="0"/>
                  <a:t>if the class conditional distributions are multivariate normal, then LDA (or QDA) is preferred.</a:t>
                </a:r>
              </a:p>
              <a:p>
                <a:pPr lvl="1"/>
                <a:r>
                  <a:rPr lang="en-US" dirty="0"/>
                  <a:t>Logistic regression makes no assumptions about the covariates and is therefore to be preferred in many practical applications.</a:t>
                </a:r>
              </a:p>
              <a:p>
                <a:pPr lvl="1"/>
                <a:r>
                  <a:rPr lang="en-US" dirty="0"/>
                  <a:t>In medicine, for two-class problems, logistic regression is often preferred (for interpretability) and (always) together with ROC and AUC (for model comparison).</a:t>
                </a:r>
              </a:p>
              <a:p>
                <a:pPr marL="0" indent="0">
                  <a:buNone/>
                </a:pPr>
                <a:r>
                  <a:rPr lang="en-US" b="1" dirty="0"/>
                  <a:t>and KNN?</a:t>
                </a:r>
              </a:p>
              <a:p>
                <a:r>
                  <a:rPr lang="en-US" dirty="0"/>
                  <a:t>KNN is used when the class boundaries are non-linear.</a:t>
                </a:r>
              </a:p>
              <a:p>
                <a:r>
                  <a:rPr lang="en-US" dirty="0"/>
                  <a:t>Yet, remember the curse of dimensionality (when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large)!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74" r="-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22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classification method is the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answer is “It depends!”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Logistic regression is very popular for binary classification.</a:t>
                </a:r>
              </a:p>
              <a:p>
                <a:r>
                  <a:rPr lang="en-US" dirty="0"/>
                  <a:t>LDA is useful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small, or the classes are well separated, and Gaussian assumptions are reasonable. </a:t>
                </a:r>
                <a:br>
                  <a:rPr lang="en-US" dirty="0"/>
                </a:br>
                <a:r>
                  <a:rPr lang="en-US" dirty="0"/>
                  <a:t>Also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Naïve Bayes is useful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very large.</a:t>
                </a:r>
              </a:p>
              <a:p>
                <a:r>
                  <a:rPr lang="en-US" dirty="0"/>
                  <a:t>KNN is non-parametric, thus no assumptions about the decision boundary nor the distribution of the variables. Expected to work better than LDA and logistic regression when boundary is very non-linear.</a:t>
                </a:r>
              </a:p>
              <a:p>
                <a:pPr lvl="1"/>
                <a:r>
                  <a:rPr lang="en-US" dirty="0"/>
                  <a:t>Caveats: </a:t>
                </a:r>
                <a:br>
                  <a:rPr lang="en-US" dirty="0"/>
                </a:br>
                <a:r>
                  <a:rPr lang="en-US" dirty="0"/>
                  <a:t>1) no interpretation of the effect of the covariates is possible.</a:t>
                </a:r>
                <a:br>
                  <a:rPr lang="en-US" dirty="0"/>
                </a:br>
                <a:r>
                  <a:rPr lang="en-US" dirty="0"/>
                  <a:t>2) curse of dimensionality.</a:t>
                </a:r>
              </a:p>
              <a:p>
                <a:r>
                  <a:rPr lang="en-US" dirty="0"/>
                  <a:t>Please read Section 4.5 of the coursebook (James et al. 2013)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 r="-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31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EC22-2B20-04D7-FA52-18BB564BF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Two-class problems: </a:t>
            </a:r>
            <a:br>
              <a:rPr lang="en-US" dirty="0"/>
            </a:br>
            <a:r>
              <a:rPr lang="en-US" dirty="0"/>
              <a:t>Sensitivity, Specificity</a:t>
            </a:r>
          </a:p>
        </p:txBody>
      </p:sp>
    </p:spTree>
    <p:extLst>
      <p:ext uri="{BB962C8B-B14F-4D97-AF65-F5344CB8AC3E}">
        <p14:creationId xmlns:p14="http://schemas.microsoft.com/office/powerpoint/2010/main" val="2519881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EC22-2B20-04D7-FA52-18BB564BF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Discriminant Analysis</a:t>
            </a:r>
            <a:br>
              <a:rPr lang="en-US" dirty="0"/>
            </a:br>
            <a:r>
              <a:rPr lang="en-US" dirty="0"/>
              <a:t>High-Level Concept</a:t>
            </a:r>
          </a:p>
        </p:txBody>
      </p:sp>
    </p:spTree>
    <p:extLst>
      <p:ext uri="{BB962C8B-B14F-4D97-AF65-F5344CB8AC3E}">
        <p14:creationId xmlns:p14="http://schemas.microsoft.com/office/powerpoint/2010/main" val="3267773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Two-class problems: Sensitivity, Specificity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22540" name="Picture 12">
            <a:extLst>
              <a:ext uri="{FF2B5EF4-FFF2-40B4-BE49-F238E27FC236}">
                <a16:creationId xmlns:a16="http://schemas.microsoft.com/office/drawing/2014/main" id="{DC37E23C-5BDA-62F4-5D82-F486B6361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404938"/>
            <a:ext cx="71818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BF42BB-7E38-1644-D73F-05A6EE3966B1}"/>
              </a:ext>
            </a:extLst>
          </p:cNvPr>
          <p:cNvSpPr txBox="1"/>
          <p:nvPr/>
        </p:nvSpPr>
        <p:spPr>
          <a:xfrm>
            <a:off x="9640334" y="2845500"/>
            <a:ext cx="2453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True Positive Rate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671E3-1AE2-C99E-9AC8-4238387DEC0B}"/>
              </a:ext>
            </a:extLst>
          </p:cNvPr>
          <p:cNvSpPr txBox="1"/>
          <p:nvPr/>
        </p:nvSpPr>
        <p:spPr>
          <a:xfrm>
            <a:off x="9640334" y="3662624"/>
            <a:ext cx="2453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True Negative Rate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93090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Two-class problems: Sensitivity, Specificity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4A70D7-9277-D847-AED5-7EEABE6679B8}"/>
                  </a:ext>
                </a:extLst>
              </p:cNvPr>
              <p:cNvSpPr txBox="1"/>
              <p:nvPr/>
            </p:nvSpPr>
            <p:spPr>
              <a:xfrm>
                <a:off x="6673174" y="2426468"/>
                <a:ext cx="5116749" cy="2131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Test error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20+5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45+20+5+30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0.25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Sensitivity (</a:t>
                </a:r>
                <a:r>
                  <a:rPr lang="en-US" i="1" dirty="0"/>
                  <a:t>True Positive Rate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45+20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Specificity (</a:t>
                </a:r>
                <a:r>
                  <a:rPr lang="en-US" i="1" dirty="0"/>
                  <a:t>True Negative Rate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5+30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4A70D7-9277-D847-AED5-7EEABE667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174" y="2426468"/>
                <a:ext cx="5116749" cy="2131737"/>
              </a:xfrm>
              <a:prstGeom prst="rect">
                <a:avLst/>
              </a:prstGeom>
              <a:blipFill>
                <a:blip r:embed="rId2"/>
                <a:stretch>
                  <a:fillRect l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626" name="Picture 2">
            <a:extLst>
              <a:ext uri="{FF2B5EF4-FFF2-40B4-BE49-F238E27FC236}">
                <a16:creationId xmlns:a16="http://schemas.microsoft.com/office/drawing/2014/main" id="{F503C3B8-462E-6564-DA1C-FB6283CFC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27" y="1998948"/>
            <a:ext cx="5305700" cy="28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145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Two-class problems: Sensitivity, Specificity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ROC curve &amp; AUC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656" name="Picture 8">
            <a:extLst>
              <a:ext uri="{FF2B5EF4-FFF2-40B4-BE49-F238E27FC236}">
                <a16:creationId xmlns:a16="http://schemas.microsoft.com/office/drawing/2014/main" id="{17D3B3B6-FD64-FDC0-070F-B8D8E7D0EC77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7" y="1970087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AC994F-922E-D170-3D3F-224AC2888AA0}"/>
              </a:ext>
            </a:extLst>
          </p:cNvPr>
          <p:cNvSpPr txBox="1"/>
          <p:nvPr/>
        </p:nvSpPr>
        <p:spPr>
          <a:xfrm>
            <a:off x="6933113" y="5712489"/>
            <a:ext cx="2622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1-Specificity</a:t>
            </a:r>
          </a:p>
          <a:p>
            <a:pPr algn="ctr"/>
            <a:r>
              <a:rPr lang="en-US" sz="1200" dirty="0"/>
              <a:t>= 1 - </a:t>
            </a:r>
            <a:r>
              <a:rPr lang="en-US" sz="1200" dirty="0" err="1"/>
              <a:t>TrueNegativeRate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ECEEC-895D-8CEE-4FE0-25A6B8112EF1}"/>
              </a:ext>
            </a:extLst>
          </p:cNvPr>
          <p:cNvSpPr txBox="1"/>
          <p:nvPr/>
        </p:nvSpPr>
        <p:spPr>
          <a:xfrm rot="16200000">
            <a:off x="5193463" y="3687947"/>
            <a:ext cx="1663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Sensitivity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05307D-BDE3-79B5-68BB-73233F3F3480}"/>
              </a:ext>
            </a:extLst>
          </p:cNvPr>
          <p:cNvSpPr txBox="1"/>
          <p:nvPr/>
        </p:nvSpPr>
        <p:spPr>
          <a:xfrm>
            <a:off x="4236720" y="3227048"/>
            <a:ext cx="63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BF16FF-BBEB-D7EB-837E-7D4D8A7B0653}"/>
              </a:ext>
            </a:extLst>
          </p:cNvPr>
          <p:cNvSpPr txBox="1"/>
          <p:nvPr/>
        </p:nvSpPr>
        <p:spPr>
          <a:xfrm>
            <a:off x="3920490" y="2501322"/>
            <a:ext cx="63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884632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Two-class problems: Sensitivity, Specificity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ROC curve &amp; AUC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548C7B6E-9F1F-D0C9-70F3-BA672A5D5D99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7" y="1970087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81A5F0-D02E-2389-80A2-617C34C02387}"/>
              </a:ext>
            </a:extLst>
          </p:cNvPr>
          <p:cNvSpPr txBox="1"/>
          <p:nvPr/>
        </p:nvSpPr>
        <p:spPr>
          <a:xfrm>
            <a:off x="7412477" y="5712489"/>
            <a:ext cx="1663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1-Specificity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DE04C-2EBF-3F40-3B42-0FC739501C52}"/>
              </a:ext>
            </a:extLst>
          </p:cNvPr>
          <p:cNvSpPr txBox="1"/>
          <p:nvPr/>
        </p:nvSpPr>
        <p:spPr>
          <a:xfrm rot="16200000">
            <a:off x="5193463" y="3687947"/>
            <a:ext cx="1663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Sensitivity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DAD62B-3CE0-BE16-1748-CE8FCE370DE6}"/>
              </a:ext>
            </a:extLst>
          </p:cNvPr>
          <p:cNvSpPr txBox="1"/>
          <p:nvPr/>
        </p:nvSpPr>
        <p:spPr>
          <a:xfrm>
            <a:off x="6933113" y="5712489"/>
            <a:ext cx="2622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1-Specificity</a:t>
            </a:r>
          </a:p>
          <a:p>
            <a:pPr algn="ctr"/>
            <a:r>
              <a:rPr lang="en-US" sz="1200" dirty="0"/>
              <a:t>= 1 - </a:t>
            </a:r>
            <a:r>
              <a:rPr lang="en-US" sz="1200" dirty="0" err="1"/>
              <a:t>TrueNegativeRate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75774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Two-class problems: Sensitivity, Specificity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ROC curve and AUC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42AF8F-58DB-BCC8-E351-F56D2545A9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50"/>
            <a:ext cx="11579001" cy="5200650"/>
          </a:xfrm>
        </p:spPr>
        <p:txBody>
          <a:bodyPr/>
          <a:lstStyle/>
          <a:p>
            <a:r>
              <a:rPr lang="en-US" dirty="0"/>
              <a:t>ROC (receiver operating characteristics) curve gives a graphical display of the sensitivity against (1-specificity), as the threshold value (decision boundary) is moved from 0 to 1.</a:t>
            </a:r>
          </a:p>
          <a:p>
            <a:r>
              <a:rPr lang="en-US" dirty="0"/>
              <a:t>An ideal classifier will give: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AUC ranges between 0 and 1. </a:t>
            </a:r>
          </a:p>
          <a:p>
            <a:pPr lvl="1"/>
            <a:r>
              <a:rPr lang="en-US" dirty="0"/>
              <a:t>0 denotes completely-wrong, 1 denotes completely-correct.</a:t>
            </a:r>
          </a:p>
          <a:p>
            <a:r>
              <a:rPr lang="en-US" dirty="0"/>
              <a:t>AUC is useful for comparing the performance of different classifiers.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FCB55F-99D5-84D7-AA0D-29733F581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97" y="2966935"/>
            <a:ext cx="2460502" cy="228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9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B9E017-5AB3-A77A-3958-A279618EC3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20772" y="1657350"/>
            <a:ext cx="9740930" cy="44354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598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5" name="Rectangle 133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8" name="Picture 6" descr="10 Ways to Prepare for the End of the School Year - FamilyEducation">
            <a:extLst>
              <a:ext uri="{FF2B5EF4-FFF2-40B4-BE49-F238E27FC236}">
                <a16:creationId xmlns:a16="http://schemas.microsoft.com/office/drawing/2014/main" id="{3895C608-BA8F-4B8A-DB30-95980273D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5" b="751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A6E497-E569-7771-95D8-19CB7BB38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End!</a:t>
            </a:r>
          </a:p>
        </p:txBody>
      </p:sp>
    </p:spTree>
    <p:extLst>
      <p:ext uri="{BB962C8B-B14F-4D97-AF65-F5344CB8AC3E}">
        <p14:creationId xmlns:p14="http://schemas.microsoft.com/office/powerpoint/2010/main" val="251193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Discriminant Analysis: High-Level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42AF8F-58DB-BCC8-E351-F56D2545A9C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C02728-397C-7258-2126-261416652E48}"/>
              </a:ext>
            </a:extLst>
          </p:cNvPr>
          <p:cNvGrpSpPr/>
          <p:nvPr/>
        </p:nvGrpSpPr>
        <p:grpSpPr>
          <a:xfrm>
            <a:off x="794325" y="1071884"/>
            <a:ext cx="3937703" cy="2400300"/>
            <a:chOff x="794325" y="2963322"/>
            <a:chExt cx="3937703" cy="2400300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FB03E9AC-761E-53D3-F0C3-286221EC5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240" y="2963322"/>
              <a:ext cx="3571875" cy="2400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3CE66D-8C9C-118C-02B4-D5384BF3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325" y="2963322"/>
              <a:ext cx="3937703" cy="2103221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760DA04-2EB3-CB53-A032-BB60B54F4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01" y="4538383"/>
            <a:ext cx="791782" cy="600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BFDB6F-6D4B-E2B1-B79F-695D8E088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246" y="4538383"/>
            <a:ext cx="791782" cy="60066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AFDB8C2-DBB0-BBC9-FC76-94A2C234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50" y="4061319"/>
            <a:ext cx="36861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CCB692-51EE-B457-0048-1C35166B9651}"/>
              </a:ext>
            </a:extLst>
          </p:cNvPr>
          <p:cNvCxnSpPr>
            <a:cxnSpLocks/>
          </p:cNvCxnSpPr>
          <p:nvPr/>
        </p:nvCxnSpPr>
        <p:spPr>
          <a:xfrm>
            <a:off x="2818087" y="3947515"/>
            <a:ext cx="0" cy="2251918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016385-B1A0-085B-6D74-246EE3C6766C}"/>
              </a:ext>
            </a:extLst>
          </p:cNvPr>
          <p:cNvGrpSpPr/>
          <p:nvPr/>
        </p:nvGrpSpPr>
        <p:grpSpPr>
          <a:xfrm>
            <a:off x="6976830" y="3429000"/>
            <a:ext cx="4121020" cy="3065748"/>
            <a:chOff x="933061" y="3328569"/>
            <a:chExt cx="4121020" cy="306574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28ED9AB-2812-439E-E9B5-633B0BB13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707" b="4985"/>
            <a:stretch/>
          </p:blipFill>
          <p:spPr>
            <a:xfrm>
              <a:off x="933061" y="3328569"/>
              <a:ext cx="4121020" cy="306574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69DE8A4-B39F-683A-C8C9-F39E0B5DA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0300" y="3427412"/>
              <a:ext cx="3346450" cy="2789238"/>
            </a:xfrm>
            <a:prstGeom prst="rect">
              <a:avLst/>
            </a:prstGeom>
          </p:spPr>
        </p:pic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02F48784-2E0F-A59B-F443-E2B0F9E5BE21}"/>
              </a:ext>
            </a:extLst>
          </p:cNvPr>
          <p:cNvSpPr/>
          <p:nvPr/>
        </p:nvSpPr>
        <p:spPr>
          <a:xfrm>
            <a:off x="7248709" y="3984258"/>
            <a:ext cx="2235200" cy="2235200"/>
          </a:xfrm>
          <a:prstGeom prst="ellipse">
            <a:avLst/>
          </a:prstGeom>
          <a:solidFill>
            <a:srgbClr val="F8766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7DB4A5F-90EC-E932-574A-B89265FAE907}"/>
              </a:ext>
            </a:extLst>
          </p:cNvPr>
          <p:cNvSpPr/>
          <p:nvPr/>
        </p:nvSpPr>
        <p:spPr>
          <a:xfrm>
            <a:off x="7676795" y="4412377"/>
            <a:ext cx="1378962" cy="1378962"/>
          </a:xfrm>
          <a:prstGeom prst="ellipse">
            <a:avLst/>
          </a:prstGeom>
          <a:solidFill>
            <a:srgbClr val="F8766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A2B0A6-3561-4662-F836-3067A9C1B724}"/>
              </a:ext>
            </a:extLst>
          </p:cNvPr>
          <p:cNvSpPr/>
          <p:nvPr/>
        </p:nvSpPr>
        <p:spPr>
          <a:xfrm>
            <a:off x="7902185" y="4641804"/>
            <a:ext cx="920108" cy="920108"/>
          </a:xfrm>
          <a:prstGeom prst="ellipse">
            <a:avLst/>
          </a:prstGeom>
          <a:solidFill>
            <a:srgbClr val="F8766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75F235-6E4E-F8A2-7883-BA3E6B7A1BDC}"/>
              </a:ext>
            </a:extLst>
          </p:cNvPr>
          <p:cNvSpPr/>
          <p:nvPr/>
        </p:nvSpPr>
        <p:spPr>
          <a:xfrm>
            <a:off x="8150989" y="3368451"/>
            <a:ext cx="2235200" cy="2235200"/>
          </a:xfrm>
          <a:prstGeom prst="ellipse">
            <a:avLst/>
          </a:prstGeom>
          <a:solidFill>
            <a:srgbClr val="00BEC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B03034-C19F-8A96-A46F-2C8CA9002AD9}"/>
              </a:ext>
            </a:extLst>
          </p:cNvPr>
          <p:cNvSpPr/>
          <p:nvPr/>
        </p:nvSpPr>
        <p:spPr>
          <a:xfrm>
            <a:off x="8572590" y="3796570"/>
            <a:ext cx="1378962" cy="1378962"/>
          </a:xfrm>
          <a:prstGeom prst="ellipse">
            <a:avLst/>
          </a:prstGeom>
          <a:solidFill>
            <a:srgbClr val="00BEC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6C93D0-2E9C-9A54-B980-25040ED8D9D7}"/>
              </a:ext>
            </a:extLst>
          </p:cNvPr>
          <p:cNvSpPr/>
          <p:nvPr/>
        </p:nvSpPr>
        <p:spPr>
          <a:xfrm>
            <a:off x="8804465" y="4025997"/>
            <a:ext cx="920108" cy="920108"/>
          </a:xfrm>
          <a:prstGeom prst="ellipse">
            <a:avLst/>
          </a:prstGeom>
          <a:solidFill>
            <a:srgbClr val="00BEC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8B5AC6A-23CD-4242-695A-3581A889CB08}"/>
                  </a:ext>
                </a:extLst>
              </p:cNvPr>
              <p:cNvSpPr txBox="1"/>
              <p:nvPr/>
            </p:nvSpPr>
            <p:spPr>
              <a:xfrm>
                <a:off x="8614500" y="6423519"/>
                <a:ext cx="7651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8B5AC6A-23CD-4242-695A-3581A889C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500" y="6423519"/>
                <a:ext cx="765112" cy="461665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CD4C7E8-6A9F-BDB0-4EFD-87C387BB22D1}"/>
                  </a:ext>
                </a:extLst>
              </p:cNvPr>
              <p:cNvSpPr txBox="1"/>
              <p:nvPr/>
            </p:nvSpPr>
            <p:spPr>
              <a:xfrm>
                <a:off x="6331002" y="4770057"/>
                <a:ext cx="7651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CD4C7E8-6A9F-BDB0-4EFD-87C387BB2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002" y="4770057"/>
                <a:ext cx="765112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8CE1F9-3B06-5896-0A51-849C61344F70}"/>
              </a:ext>
            </a:extLst>
          </p:cNvPr>
          <p:cNvCxnSpPr>
            <a:cxnSpLocks/>
          </p:cNvCxnSpPr>
          <p:nvPr/>
        </p:nvCxnSpPr>
        <p:spPr>
          <a:xfrm flipH="1" flipV="1">
            <a:off x="6780887" y="3118745"/>
            <a:ext cx="3947842" cy="3455642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E41F80D-8298-3648-A1FE-41B124210399}"/>
              </a:ext>
            </a:extLst>
          </p:cNvPr>
          <p:cNvCxnSpPr>
            <a:cxnSpLocks/>
          </p:cNvCxnSpPr>
          <p:nvPr/>
        </p:nvCxnSpPr>
        <p:spPr>
          <a:xfrm flipH="1" flipV="1">
            <a:off x="7160170" y="5404015"/>
            <a:ext cx="3459109" cy="3777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9138745-1535-FBC6-9BEE-B4C0E307F77C}"/>
              </a:ext>
            </a:extLst>
          </p:cNvPr>
          <p:cNvCxnSpPr>
            <a:cxnSpLocks/>
          </p:cNvCxnSpPr>
          <p:nvPr/>
        </p:nvCxnSpPr>
        <p:spPr>
          <a:xfrm>
            <a:off x="7959737" y="3472184"/>
            <a:ext cx="18676" cy="29192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33EC2A24-F4B3-452C-652A-8D7B1D91D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74" y="1109249"/>
            <a:ext cx="11579001" cy="365125"/>
          </a:xfrm>
        </p:spPr>
        <p:txBody>
          <a:bodyPr/>
          <a:lstStyle/>
          <a:p>
            <a:r>
              <a:rPr lang="en-US" dirty="0"/>
              <a:t>What’s the </a:t>
            </a:r>
            <a:r>
              <a:rPr lang="en-US" i="1" dirty="0"/>
              <a:t>Discriminant Analysis </a:t>
            </a:r>
            <a:r>
              <a:rPr lang="en-US" dirty="0"/>
              <a:t>method?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C0FE465-3D89-7AD8-8F2B-E313328C41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81" b="4985"/>
          <a:stretch/>
        </p:blipFill>
        <p:spPr>
          <a:xfrm>
            <a:off x="6976830" y="867"/>
            <a:ext cx="4057923" cy="30657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FE7EB4-FDDE-6305-06A9-8E5FFC842BDB}"/>
                  </a:ext>
                </a:extLst>
              </p:cNvPr>
              <p:cNvSpPr txBox="1"/>
              <p:nvPr/>
            </p:nvSpPr>
            <p:spPr>
              <a:xfrm>
                <a:off x="8610535" y="2812714"/>
                <a:ext cx="7651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FE7EB4-FDDE-6305-06A9-8E5FFC842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535" y="2812714"/>
                <a:ext cx="765112" cy="461665"/>
              </a:xfrm>
              <a:prstGeom prst="rect">
                <a:avLst/>
              </a:prstGeom>
              <a:blipFill>
                <a:blip r:embed="rId10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AEDBCA-299E-0F93-B0A2-A9F9493D2B27}"/>
                  </a:ext>
                </a:extLst>
              </p:cNvPr>
              <p:cNvSpPr txBox="1"/>
              <p:nvPr/>
            </p:nvSpPr>
            <p:spPr>
              <a:xfrm>
                <a:off x="6466770" y="1310261"/>
                <a:ext cx="7651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AEDBCA-299E-0F93-B0A2-A9F9493D2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770" y="1310261"/>
                <a:ext cx="765112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9B544E6F-9F30-6539-5100-B487C3EFA043}"/>
              </a:ext>
            </a:extLst>
          </p:cNvPr>
          <p:cNvGrpSpPr/>
          <p:nvPr/>
        </p:nvGrpSpPr>
        <p:grpSpPr>
          <a:xfrm>
            <a:off x="2834520" y="3687840"/>
            <a:ext cx="1539720" cy="351000"/>
            <a:chOff x="2834520" y="3687840"/>
            <a:chExt cx="1539720" cy="35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B56E577-9754-E947-A998-FB7A7B7013E3}"/>
                    </a:ext>
                  </a:extLst>
                </p14:cNvPr>
                <p14:cNvContentPartPr/>
                <p14:nvPr/>
              </p14:nvContentPartPr>
              <p14:xfrm>
                <a:off x="2834520" y="3734640"/>
                <a:ext cx="1443600" cy="304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B56E577-9754-E947-A998-FB7A7B7013E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25880" y="3725640"/>
                  <a:ext cx="14612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B93A822-A448-B94E-9523-570EDE52E183}"/>
                    </a:ext>
                  </a:extLst>
                </p14:cNvPr>
                <p14:cNvContentPartPr/>
                <p14:nvPr/>
              </p14:nvContentPartPr>
              <p14:xfrm>
                <a:off x="4257600" y="3687840"/>
                <a:ext cx="116640" cy="139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B93A822-A448-B94E-9523-570EDE52E18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48600" y="3679200"/>
                  <a:ext cx="13428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901A510-9D8A-7CCC-613A-D44FC0105D7D}"/>
              </a:ext>
            </a:extLst>
          </p:cNvPr>
          <p:cNvGrpSpPr/>
          <p:nvPr/>
        </p:nvGrpSpPr>
        <p:grpSpPr>
          <a:xfrm>
            <a:off x="5937000" y="3352320"/>
            <a:ext cx="1096560" cy="421200"/>
            <a:chOff x="5937000" y="3352320"/>
            <a:chExt cx="1096560" cy="42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420CB7-9B55-4854-EDD7-53593EC52736}"/>
                    </a:ext>
                  </a:extLst>
                </p14:cNvPr>
                <p14:cNvContentPartPr/>
                <p14:nvPr/>
              </p14:nvContentPartPr>
              <p14:xfrm>
                <a:off x="6040680" y="3352320"/>
                <a:ext cx="992880" cy="325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420CB7-9B55-4854-EDD7-53593EC527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32040" y="3343320"/>
                  <a:ext cx="10105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325691A-0840-E2A0-B366-BA54524312F3}"/>
                    </a:ext>
                  </a:extLst>
                </p14:cNvPr>
                <p14:cNvContentPartPr/>
                <p14:nvPr/>
              </p14:nvContentPartPr>
              <p14:xfrm>
                <a:off x="5937000" y="3573360"/>
                <a:ext cx="136440" cy="200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325691A-0840-E2A0-B366-BA54524312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28000" y="3564720"/>
                  <a:ext cx="154080" cy="217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22EECCE-6972-6AFF-08D9-5B2E8B06410F}"/>
              </a:ext>
            </a:extLst>
          </p:cNvPr>
          <p:cNvSpPr txBox="1"/>
          <p:nvPr/>
        </p:nvSpPr>
        <p:spPr>
          <a:xfrm>
            <a:off x="4601580" y="3458261"/>
            <a:ext cx="99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Decision boundary</a:t>
            </a:r>
          </a:p>
        </p:txBody>
      </p:sp>
    </p:spTree>
    <p:extLst>
      <p:ext uri="{BB962C8B-B14F-4D97-AF65-F5344CB8AC3E}">
        <p14:creationId xmlns:p14="http://schemas.microsoft.com/office/powerpoint/2010/main" val="243720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41" grpId="0"/>
      <p:bldP spid="42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EC22-2B20-04D7-FA52-18BB564BF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Discriminant Analysis</a:t>
            </a:r>
          </a:p>
        </p:txBody>
      </p:sp>
    </p:spTree>
    <p:extLst>
      <p:ext uri="{BB962C8B-B14F-4D97-AF65-F5344CB8AC3E}">
        <p14:creationId xmlns:p14="http://schemas.microsoft.com/office/powerpoint/2010/main" val="4006683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Bayes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Let’s reformulate it a bit with different notations.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</a:t>
                </a:r>
                <a:br>
                  <a:rPr lang="en-US" sz="20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</a:t>
                </a:r>
                <a:br>
                  <a:rPr lang="en-US" sz="20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4A99C-F162-465B-C028-C22A15E7B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4" descr="Bayes' rule with a simple and practical example | by Tirthajyoti Sarkar |  Towards Data Science">
            <a:extLst>
              <a:ext uri="{FF2B5EF4-FFF2-40B4-BE49-F238E27FC236}">
                <a16:creationId xmlns:a16="http://schemas.microsoft.com/office/drawing/2014/main" id="{43985864-FA04-8C57-F420-19EC72F82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937" y="1109249"/>
            <a:ext cx="3677437" cy="2648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77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FB03E9AC-761E-53D3-F0C3-286221EC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2963322"/>
            <a:ext cx="35718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18DE13-13F2-1013-B408-FE31DB8A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790B-F686-E091-A1BF-C184B71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Discriminant Analysis belongs to </a:t>
            </a:r>
            <a:r>
              <a:rPr lang="en-US" i="1" dirty="0"/>
              <a:t>Sampling Paradigm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718C-E10B-2EE0-3C10-E4867DE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i="1" dirty="0"/>
                  <a:t>Sampling Paradigm</a:t>
                </a:r>
                <a:br>
                  <a:rPr lang="en-US" i="1" dirty="0"/>
                </a:br>
                <a:r>
                  <a:rPr lang="en-US" dirty="0"/>
                  <a:t>Indirectly estimating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using the Bayes theorem</a:t>
                </a:r>
              </a:p>
              <a:p>
                <a:pPr marL="0" indent="0">
                  <a:buNone/>
                </a:pPr>
                <a:r>
                  <a:rPr lang="en-US" b="1" dirty="0"/>
                  <a:t>Example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442AF8F-58DB-BCC8-E351-F56D2545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4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023A7B-4007-64E6-275E-0FDD1F5B0CB4}"/>
                  </a:ext>
                </a:extLst>
              </p:cNvPr>
              <p:cNvSpPr txBox="1"/>
              <p:nvPr/>
            </p:nvSpPr>
            <p:spPr>
              <a:xfrm>
                <a:off x="4760007" y="2630520"/>
                <a:ext cx="5947873" cy="1087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Blue</a:t>
                </a:r>
                <a:r>
                  <a:rPr lang="en-US" sz="1600" dirty="0"/>
                  <a:t> is modeled by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2, 1.5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600" dirty="0"/>
              </a:p>
              <a:p>
                <a:pPr>
                  <a:spcAft>
                    <a:spcPts val="1000"/>
                  </a:spcAft>
                </a:pPr>
                <a:r>
                  <a:rPr lang="en-US" sz="1600" dirty="0">
                    <a:solidFill>
                      <a:schemeClr val="accent2"/>
                    </a:solidFill>
                  </a:rPr>
                  <a:t>Orange</a:t>
                </a:r>
                <a:r>
                  <a:rPr lang="en-US" sz="1600" dirty="0"/>
                  <a:t> is modeled by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2, 1.5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600" dirty="0"/>
              </a:p>
              <a:p>
                <a:pPr>
                  <a:spcAft>
                    <a:spcPts val="1000"/>
                  </a:spcAft>
                </a:pPr>
                <a:endParaRPr lang="en-US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023A7B-4007-64E6-275E-0FDD1F5B0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007" y="2630520"/>
                <a:ext cx="5947873" cy="1087477"/>
              </a:xfrm>
              <a:prstGeom prst="rect">
                <a:avLst/>
              </a:prstGeom>
              <a:blipFill>
                <a:blip r:embed="rId5"/>
                <a:stretch>
                  <a:fillRect l="-615" t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83CE66D-8C9C-118C-02B4-D5384BF3C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49" y="2963322"/>
            <a:ext cx="3937703" cy="2103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60DA04-2EB3-CB53-A032-BB60B54F4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625" y="4538383"/>
            <a:ext cx="791782" cy="600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BFDB6F-6D4B-E2B1-B79F-695D8E08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270" y="4538383"/>
            <a:ext cx="791782" cy="6006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2B781C-C7B0-DBD1-C2E5-678263E9C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2026" y="33370"/>
            <a:ext cx="2364335" cy="2029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625829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grey logo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Segoe"/>
        <a:ea typeface="Segoe"/>
        <a:cs typeface=""/>
      </a:majorFont>
      <a:minorFont>
        <a:latin typeface="Segoe"/>
        <a:ea typeface="Sego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83F4577B62C84FB808106A9ED21BFD" ma:contentTypeVersion="13" ma:contentTypeDescription="Create a new document." ma:contentTypeScope="" ma:versionID="723bfde07b6cf399074796fd94a322ce">
  <xsd:schema xmlns:xsd="http://www.w3.org/2001/XMLSchema" xmlns:xs="http://www.w3.org/2001/XMLSchema" xmlns:p="http://schemas.microsoft.com/office/2006/metadata/properties" xmlns:ns3="25e7e0fe-c7c6-4358-b24a-ae515bc7df41" xmlns:ns4="dd8a7710-139b-477d-9823-2f1108691629" targetNamespace="http://schemas.microsoft.com/office/2006/metadata/properties" ma:root="true" ma:fieldsID="d572ae61a6c4d6d1c71409f8290bc9cb" ns3:_="" ns4:_="">
    <xsd:import namespace="25e7e0fe-c7c6-4358-b24a-ae515bc7df41"/>
    <xsd:import namespace="dd8a7710-139b-477d-9823-2f110869162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e7e0fe-c7c6-4358-b24a-ae515bc7df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a7710-139b-477d-9823-2f110869162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47C364-D842-48AB-A2E1-1ABE2B1902D2}">
  <ds:schemaRefs>
    <ds:schemaRef ds:uri="25e7e0fe-c7c6-4358-b24a-ae515bc7df41"/>
    <ds:schemaRef ds:uri="dd8a7710-139b-477d-9823-2f11086916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D44F7A6-82BE-4016-9310-F7E703AD13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3C7052-8F35-4974-A021-9D5C1CC09278}">
  <ds:schemaRefs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dd8a7710-139b-477d-9823-2f1108691629"/>
    <ds:schemaRef ds:uri="25e7e0fe-c7c6-4358-b24a-ae515bc7df41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1672</TotalTime>
  <Words>2429</Words>
  <Application>Microsoft Office PowerPoint</Application>
  <PresentationFormat>Widescreen</PresentationFormat>
  <Paragraphs>431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Myriad Pro</vt:lpstr>
      <vt:lpstr>Segoe</vt:lpstr>
      <vt:lpstr>Arial</vt:lpstr>
      <vt:lpstr>Calibri</vt:lpstr>
      <vt:lpstr>Cambria Math</vt:lpstr>
      <vt:lpstr>Courier New</vt:lpstr>
      <vt:lpstr>georgia</vt:lpstr>
      <vt:lpstr>Microsoft Sans Serif</vt:lpstr>
      <vt:lpstr>times</vt:lpstr>
      <vt:lpstr>Trebuchet MS</vt:lpstr>
      <vt:lpstr>Wingdings</vt:lpstr>
      <vt:lpstr>Light grey logo</vt:lpstr>
      <vt:lpstr>Module 4: Classification Part 2  TMA4268 Statistical Learning V2023</vt:lpstr>
      <vt:lpstr>Recap</vt:lpstr>
      <vt:lpstr>Recap</vt:lpstr>
      <vt:lpstr>The Bayes classifier</vt:lpstr>
      <vt:lpstr>Discriminant Analysis High-Level Concept</vt:lpstr>
      <vt:lpstr>Discriminant Analysis: High-Level Concept</vt:lpstr>
      <vt:lpstr>Discriminant Analysis</vt:lpstr>
      <vt:lpstr>Discriminant Analysis</vt:lpstr>
      <vt:lpstr>Discriminant Analysis</vt:lpstr>
      <vt:lpstr>Discriminant Analysis</vt:lpstr>
      <vt:lpstr>Discriminant Analysis - LDA</vt:lpstr>
      <vt:lpstr>Discriminant Analysis - LDA</vt:lpstr>
      <vt:lpstr>Discriminant Analysis - LDA</vt:lpstr>
      <vt:lpstr>Discriminant Analysis - LDA</vt:lpstr>
      <vt:lpstr>Discriminant Analysis - LDA</vt:lpstr>
      <vt:lpstr>Discriminant Analysis - LDA</vt:lpstr>
      <vt:lpstr>Discriminant Analysis - LDA</vt:lpstr>
      <vt:lpstr>Discriminant Analysis - LDA</vt:lpstr>
      <vt:lpstr>Discriminant Analysis - LDA</vt:lpstr>
      <vt:lpstr>Discriminant Analysis - LDA</vt:lpstr>
      <vt:lpstr>Multivariate LDA</vt:lpstr>
      <vt:lpstr>Multivariate LDA</vt:lpstr>
      <vt:lpstr>Multivariate LDA</vt:lpstr>
      <vt:lpstr>Multivariate LDA</vt:lpstr>
      <vt:lpstr>Multivariate LDA</vt:lpstr>
      <vt:lpstr>Multivariate LDA</vt:lpstr>
      <vt:lpstr>Quadratic Discriminant Analysis (QDA)</vt:lpstr>
      <vt:lpstr>Quadratic Discriminant Analysis (QDA)</vt:lpstr>
      <vt:lpstr>Quadratic Discriminant Analysis (QDA)</vt:lpstr>
      <vt:lpstr>Multivariate LDA</vt:lpstr>
      <vt:lpstr>Quadratic Discriminant Analysis (QDA)</vt:lpstr>
      <vt:lpstr>Quadratic Discriminant Analysis (QDA)</vt:lpstr>
      <vt:lpstr>Quadratic Discriminant Analysis (QDA)</vt:lpstr>
      <vt:lpstr>Example w/ LDA, QDA</vt:lpstr>
      <vt:lpstr>Example w/ LDA, QDA</vt:lpstr>
      <vt:lpstr>Example w/ LDA, QDA</vt:lpstr>
      <vt:lpstr>Example w/ LDA, QDA</vt:lpstr>
      <vt:lpstr>Example w/ LDA, QDA</vt:lpstr>
      <vt:lpstr>Example w/ LDA, QDA</vt:lpstr>
      <vt:lpstr>Example w/ LDA, QDA</vt:lpstr>
      <vt:lpstr>Example w/ LDA, QDA</vt:lpstr>
      <vt:lpstr>Summary of Classification Methods</vt:lpstr>
      <vt:lpstr>Summary of Classification Methods</vt:lpstr>
      <vt:lpstr>Which classification method is the best?</vt:lpstr>
      <vt:lpstr>Which classification method is the best?</vt:lpstr>
      <vt:lpstr>Which classification method is the best?</vt:lpstr>
      <vt:lpstr>Which classification method is the best?</vt:lpstr>
      <vt:lpstr>Which classification method is the best?</vt:lpstr>
      <vt:lpstr>Two-class problems:  Sensitivity, Specificity</vt:lpstr>
      <vt:lpstr>Two-class problems: Sensitivity, Specificity</vt:lpstr>
      <vt:lpstr>Two-class problems: Sensitivity, Specificity</vt:lpstr>
      <vt:lpstr>Two-class problems: Sensitivity, Specificity</vt:lpstr>
      <vt:lpstr>Two-class problems: Sensitivity, Specificity</vt:lpstr>
      <vt:lpstr>Two-class problems: Sensitivity, Specificity</vt:lpstr>
      <vt:lpstr>PowerPoint Presentation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SJ Lee</dc:creator>
  <cp:lastModifiedBy>Daesoo Lee</cp:lastModifiedBy>
  <cp:revision>2</cp:revision>
  <dcterms:created xsi:type="dcterms:W3CDTF">2014-01-06T23:54:53Z</dcterms:created>
  <dcterms:modified xsi:type="dcterms:W3CDTF">2023-02-02T06:57:22Z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0x0101001E83F4577B62C84FB808106A9ED21BFD</vt:lpwstr>
  </property>
</Properties>
</file>